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3"/>
  </p:notesMasterIdLst>
  <p:handoutMasterIdLst>
    <p:handoutMasterId r:id="rId24"/>
  </p:handoutMasterIdLst>
  <p:sldIdLst>
    <p:sldId id="281" r:id="rId5"/>
    <p:sldId id="282" r:id="rId6"/>
    <p:sldId id="283" r:id="rId7"/>
    <p:sldId id="287" r:id="rId8"/>
    <p:sldId id="288" r:id="rId9"/>
    <p:sldId id="297" r:id="rId10"/>
    <p:sldId id="284" r:id="rId11"/>
    <p:sldId id="285" r:id="rId12"/>
    <p:sldId id="296" r:id="rId13"/>
    <p:sldId id="286" r:id="rId14"/>
    <p:sldId id="294" r:id="rId15"/>
    <p:sldId id="289" r:id="rId16"/>
    <p:sldId id="292" r:id="rId17"/>
    <p:sldId id="291" r:id="rId18"/>
    <p:sldId id="298" r:id="rId19"/>
    <p:sldId id="290" r:id="rId20"/>
    <p:sldId id="295" r:id="rId21"/>
    <p:sldId id="293"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DBED569-4797-4DF1-A0F4-6AAB3CD982D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37" autoAdjust="0"/>
    <p:restoredTop sz="94648" autoAdjust="0"/>
  </p:normalViewPr>
  <p:slideViewPr>
    <p:cSldViewPr snapToGrid="0">
      <p:cViewPr varScale="1">
        <p:scale>
          <a:sx n="91" d="100"/>
          <a:sy n="91" d="100"/>
        </p:scale>
        <p:origin x="269" y="58"/>
      </p:cViewPr>
      <p:guideLst/>
    </p:cSldViewPr>
  </p:slideViewPr>
  <p:outlineViewPr>
    <p:cViewPr>
      <p:scale>
        <a:sx n="33" d="100"/>
        <a:sy n="33" d="100"/>
      </p:scale>
      <p:origin x="0" y="-705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D802E2C-B7D8-04C8-C240-1A3E4E91E1F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6171AFC-D318-FD5E-08E7-6BAF47EACD7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5CA9B3-7F4F-4A4D-9632-82479A1CD351}" type="datetimeFigureOut">
              <a:rPr lang="en-US" smtClean="0"/>
              <a:t>11/12/2024</a:t>
            </a:fld>
            <a:endParaRPr lang="en-US" dirty="0"/>
          </a:p>
        </p:txBody>
      </p:sp>
      <p:sp>
        <p:nvSpPr>
          <p:cNvPr id="4" name="Footer Placeholder 3">
            <a:extLst>
              <a:ext uri="{FF2B5EF4-FFF2-40B4-BE49-F238E27FC236}">
                <a16:creationId xmlns:a16="http://schemas.microsoft.com/office/drawing/2014/main" id="{9611FBEE-E86F-B722-5F1D-3ACBA8E486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3672E68-1D54-CEDB-2E8C-3CA510A906C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05CF68-C9C2-4072-AAE6-9B71EFC0ED0B}" type="slidenum">
              <a:rPr lang="en-US" smtClean="0"/>
              <a:t>‹#›</a:t>
            </a:fld>
            <a:endParaRPr lang="en-US" dirty="0"/>
          </a:p>
        </p:txBody>
      </p:sp>
    </p:spTree>
    <p:extLst>
      <p:ext uri="{BB962C8B-B14F-4D97-AF65-F5344CB8AC3E}">
        <p14:creationId xmlns:p14="http://schemas.microsoft.com/office/powerpoint/2010/main" val="42902842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D7D6A3-58FC-498D-8FCC-F158510A9658}" type="datetimeFigureOut">
              <a:rPr lang="en-US" smtClean="0"/>
              <a:t>11/12/2024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ADD3C7-09A3-4FAE-BEB8-19FEF1926070}" type="slidenum">
              <a:rPr lang="en-US" smtClean="0"/>
              <a:t>‹#›</a:t>
            </a:fld>
            <a:endParaRPr lang="en-US" dirty="0"/>
          </a:p>
        </p:txBody>
      </p:sp>
    </p:spTree>
    <p:extLst>
      <p:ext uri="{BB962C8B-B14F-4D97-AF65-F5344CB8AC3E}">
        <p14:creationId xmlns:p14="http://schemas.microsoft.com/office/powerpoint/2010/main" val="1934263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Master" Target="../slideMasters/slideMaster1.xml"/><Relationship Id="rId5" Type="http://schemas.microsoft.com/office/2007/relationships/hdphoto" Target="../media/hdphoto5.wdp"/><Relationship Id="rId4"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2.png"/><Relationship Id="rId1" Type="http://schemas.openxmlformats.org/officeDocument/2006/relationships/slideMaster" Target="../slideMasters/slideMaster1.xml"/><Relationship Id="rId5" Type="http://schemas.microsoft.com/office/2007/relationships/hdphoto" Target="../media/hdphoto7.wdp"/><Relationship Id="rId4"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0E0F137D-A107-4C30-1807-F4F7054E257D}"/>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35000"/>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t="-3352"/>
          <a:stretch/>
        </p:blipFill>
        <p:spPr>
          <a:xfrm>
            <a:off x="6634824" y="4335877"/>
            <a:ext cx="3617025" cy="2522123"/>
          </a:xfrm>
          <a:prstGeom prst="rect">
            <a:avLst/>
          </a:prstGeom>
        </p:spPr>
      </p:pic>
      <p:pic>
        <p:nvPicPr>
          <p:cNvPr id="10" name="Graphic 9">
            <a:extLst>
              <a:ext uri="{FF2B5EF4-FFF2-40B4-BE49-F238E27FC236}">
                <a16:creationId xmlns:a16="http://schemas.microsoft.com/office/drawing/2014/main" id="{4E9B0889-CF84-D54E-684F-B32B7C32F6D8}"/>
              </a:ext>
              <a:ext uri="{C183D7F6-B498-43B3-948B-1728B52AA6E4}">
                <adec:decorative xmlns:adec="http://schemas.microsoft.com/office/drawing/2017/decorative" val="1"/>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2950" t="24936"/>
          <a:stretch/>
        </p:blipFill>
        <p:spPr>
          <a:xfrm>
            <a:off x="0" y="0"/>
            <a:ext cx="6136802" cy="5312533"/>
          </a:xfrm>
          <a:prstGeom prst="rect">
            <a:avLst/>
          </a:prstGeom>
        </p:spPr>
      </p:pic>
      <p:sp>
        <p:nvSpPr>
          <p:cNvPr id="2" name="Title 1"/>
          <p:cNvSpPr>
            <a:spLocks noGrp="1"/>
          </p:cNvSpPr>
          <p:nvPr>
            <p:ph type="ctrTitle" hasCustomPrompt="1"/>
          </p:nvPr>
        </p:nvSpPr>
        <p:spPr>
          <a:xfrm>
            <a:off x="1154954" y="295729"/>
            <a:ext cx="9219857" cy="5212442"/>
          </a:xfrm>
          <a:prstGeom prst="rect">
            <a:avLst/>
          </a:prstGeom>
        </p:spPr>
        <p:txBody>
          <a:bodyPr vert="horz" lIns="0" tIns="45720" rIns="91440" bIns="45720" rtlCol="0" anchor="ctr">
            <a:normAutofit/>
          </a:bodyPr>
          <a:lstStyle>
            <a:lvl1pPr>
              <a:defRPr lang="en-US" sz="7200" cap="all" baseline="0" dirty="0">
                <a:solidFill>
                  <a:schemeClr val="bg1">
                    <a:lumMod val="75000"/>
                    <a:lumOff val="25000"/>
                  </a:schemeClr>
                </a:solidFill>
              </a:defRPr>
            </a:lvl1pPr>
          </a:lstStyle>
          <a:p>
            <a:pPr lvl="0"/>
            <a:r>
              <a:rPr lang="en-US" dirty="0"/>
              <a:t>Click to add title</a:t>
            </a:r>
          </a:p>
        </p:txBody>
      </p:sp>
      <p:sp>
        <p:nvSpPr>
          <p:cNvPr id="14" name="Slide Number Placeholder 5">
            <a:extLst>
              <a:ext uri="{FF2B5EF4-FFF2-40B4-BE49-F238E27FC236}">
                <a16:creationId xmlns:a16="http://schemas.microsoft.com/office/drawing/2014/main" id="{D6AF80AB-FACE-F1B9-4849-8D42D0E99B69}"/>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4" name="Footer Placeholder 4">
            <a:extLst>
              <a:ext uri="{FF2B5EF4-FFF2-40B4-BE49-F238E27FC236}">
                <a16:creationId xmlns:a16="http://schemas.microsoft.com/office/drawing/2014/main" id="{7B1614F1-AC58-23AB-10D3-AD1A2DB4EC2C}"/>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id="{6BB60D03-E48F-E1A2-990A-3597EB2D6BAB}"/>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008C049B-BC0B-4B08-98F2-2F28A95589EF}" type="datetime1">
              <a:rPr lang="en-US" smtClean="0"/>
              <a:t>11/12/2024</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1" y="609600"/>
            <a:ext cx="10238392" cy="1243648"/>
          </a:xfrm>
          <a:prstGeom prst="rect">
            <a:avLst/>
          </a:prstGeom>
        </p:spPr>
        <p:txBody>
          <a:bodyPr anchor="ctr"/>
          <a:lstStyle>
            <a:lvl1pPr>
              <a:defRPr sz="3600" cap="all" baseline="0">
                <a:solidFill>
                  <a:schemeClr val="bg1">
                    <a:lumMod val="75000"/>
                    <a:lumOff val="25000"/>
                  </a:schemeClr>
                </a:solidFill>
              </a:defRPr>
            </a:lvl1pPr>
          </a:lstStyle>
          <a:p>
            <a:r>
              <a:rPr lang="en-US" dirty="0"/>
              <a:t>Click to add title</a:t>
            </a:r>
          </a:p>
        </p:txBody>
      </p:sp>
      <p:sp>
        <p:nvSpPr>
          <p:cNvPr id="6" name="Table Placeholder 5">
            <a:extLst>
              <a:ext uri="{FF2B5EF4-FFF2-40B4-BE49-F238E27FC236}">
                <a16:creationId xmlns:a16="http://schemas.microsoft.com/office/drawing/2014/main" id="{7B6D69E5-7A08-BC78-BCE3-11E38F6150D4}"/>
              </a:ext>
            </a:extLst>
          </p:cNvPr>
          <p:cNvSpPr>
            <a:spLocks noGrp="1"/>
          </p:cNvSpPr>
          <p:nvPr>
            <p:ph type="tbl" sz="quarter" idx="15"/>
          </p:nvPr>
        </p:nvSpPr>
        <p:spPr>
          <a:xfrm>
            <a:off x="646113" y="2035175"/>
            <a:ext cx="10237787" cy="4213225"/>
          </a:xfrm>
        </p:spPr>
        <p:txBody>
          <a:bodyPr/>
          <a:lstStyle>
            <a:lvl1pPr>
              <a:buClr>
                <a:schemeClr val="accent5"/>
              </a:buClr>
              <a:defRPr/>
            </a:lvl1pPr>
          </a:lstStyle>
          <a:p>
            <a:r>
              <a:rPr lang="en-US"/>
              <a:t>Click icon to add table</a:t>
            </a:r>
            <a:endParaRPr lang="en-US" dirty="0"/>
          </a:p>
        </p:txBody>
      </p:sp>
      <p:sp>
        <p:nvSpPr>
          <p:cNvPr id="8" name="Slide Number Placeholder 5">
            <a:extLst>
              <a:ext uri="{FF2B5EF4-FFF2-40B4-BE49-F238E27FC236}">
                <a16:creationId xmlns:a16="http://schemas.microsoft.com/office/drawing/2014/main" id="{CAF87D01-09AC-BFDF-523E-9A386E3D5BF3}"/>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4" name="Footer Placeholder 4">
            <a:extLst>
              <a:ext uri="{FF2B5EF4-FFF2-40B4-BE49-F238E27FC236}">
                <a16:creationId xmlns:a16="http://schemas.microsoft.com/office/drawing/2014/main" id="{7787F92C-6129-374B-AC33-0BF37E93C122}"/>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id="{3F384D68-6CA3-DF1A-6774-1B19B01C18D0}"/>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3A62BBD8-00B0-44DA-B91E-B280499F38AF}" type="datetime1">
              <a:rPr lang="en-US" smtClean="0"/>
              <a:t>11/12/2024</a:t>
            </a:fld>
            <a:endParaRPr lang="en-US" dirty="0"/>
          </a:p>
        </p:txBody>
      </p:sp>
    </p:spTree>
    <p:extLst>
      <p:ext uri="{BB962C8B-B14F-4D97-AF65-F5344CB8AC3E}">
        <p14:creationId xmlns:p14="http://schemas.microsoft.com/office/powerpoint/2010/main" val="99975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E49D32-7E02-6995-B5F5-934D0B438C53}"/>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70000"/>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p:blipFill>
        <p:spPr>
          <a:xfrm rot="16200000">
            <a:off x="7100963" y="4592380"/>
            <a:ext cx="1794306" cy="1590706"/>
          </a:xfrm>
          <a:prstGeom prst="rect">
            <a:avLst/>
          </a:prstGeom>
        </p:spPr>
      </p:pic>
      <p:pic>
        <p:nvPicPr>
          <p:cNvPr id="11" name="Graphic 10">
            <a:extLst>
              <a:ext uri="{FF2B5EF4-FFF2-40B4-BE49-F238E27FC236}">
                <a16:creationId xmlns:a16="http://schemas.microsoft.com/office/drawing/2014/main" id="{04D218B9-452E-86CD-0D08-9F67028FE29F}"/>
              </a:ext>
              <a:ext uri="{C183D7F6-B498-43B3-948B-1728B52AA6E4}">
                <adec:decorative xmlns:adec="http://schemas.microsoft.com/office/drawing/2017/decorative" val="1"/>
              </a:ext>
            </a:extLst>
          </p:cNvPr>
          <p:cNvPicPr>
            <a:picLocks noChangeAspect="1"/>
          </p:cNvPicPr>
          <p:nvPr userDrawn="1"/>
        </p:nvPicPr>
        <p:blipFill rotWithShape="1">
          <a:blip r:embed="rId4" cstate="screen">
            <a:alphaModFix amt="50000"/>
            <a:duotone>
              <a:schemeClr val="accent5">
                <a:shade val="45000"/>
                <a:satMod val="135000"/>
              </a:schemeClr>
              <a:prstClr val="white"/>
            </a:duotone>
            <a:extLst>
              <a:ext uri="{BEBA8EAE-BF5A-486C-A8C5-ECC9F3942E4B}">
                <a14:imgProps xmlns:a14="http://schemas.microsoft.com/office/drawing/2010/main">
                  <a14:imgLayer r:embed="rId5">
                    <a14:imgEffect>
                      <a14:sharpenSoften amount="50000"/>
                    </a14:imgEffect>
                    <a14:imgEffect>
                      <a14:brightnessContrast bright="-40000"/>
                    </a14:imgEffect>
                  </a14:imgLayer>
                </a14:imgProps>
              </a:ext>
              <a:ext uri="{28A0092B-C50C-407E-A947-70E740481C1C}">
                <a14:useLocalDpi xmlns:a14="http://schemas.microsoft.com/office/drawing/2010/main"/>
              </a:ext>
            </a:extLst>
          </a:blip>
          <a:srcRect/>
          <a:stretch/>
        </p:blipFill>
        <p:spPr>
          <a:xfrm>
            <a:off x="-1" y="-1"/>
            <a:ext cx="1978075" cy="2009885"/>
          </a:xfrm>
          <a:prstGeom prst="rect">
            <a:avLst/>
          </a:prstGeom>
        </p:spPr>
      </p:pic>
      <p:cxnSp>
        <p:nvCxnSpPr>
          <p:cNvPr id="16" name="Straight Connector 15">
            <a:extLst>
              <a:ext uri="{FF2B5EF4-FFF2-40B4-BE49-F238E27FC236}">
                <a16:creationId xmlns:a16="http://schemas.microsoft.com/office/drawing/2014/main" id="{8BACA99D-5B58-73F1-094E-AB921A7F61C4}"/>
              </a:ext>
              <a:ext uri="{C183D7F6-B498-43B3-948B-1728B52AA6E4}">
                <adec:decorative xmlns:adec="http://schemas.microsoft.com/office/drawing/2017/decorative" val="1"/>
              </a:ext>
            </a:extLst>
          </p:cNvPr>
          <p:cNvCxnSpPr/>
          <p:nvPr userDrawn="1"/>
        </p:nvCxnSpPr>
        <p:spPr>
          <a:xfrm>
            <a:off x="8329409" y="295728"/>
            <a:ext cx="0" cy="6259437"/>
          </a:xfrm>
          <a:prstGeom prst="line">
            <a:avLst/>
          </a:prstGeom>
          <a:noFill/>
          <a:ln w="15875">
            <a:solidFill>
              <a:schemeClr val="accent5"/>
            </a:solidFill>
          </a:ln>
          <a:effectLst/>
        </p:spPr>
        <p:style>
          <a:lnRef idx="1">
            <a:schemeClr val="accent1"/>
          </a:lnRef>
          <a:fillRef idx="3">
            <a:schemeClr val="accent1"/>
          </a:fillRef>
          <a:effectRef idx="2">
            <a:schemeClr val="accent1"/>
          </a:effectRef>
          <a:fontRef idx="minor">
            <a:schemeClr val="lt1"/>
          </a:fontRef>
        </p:style>
      </p:cxnSp>
      <p:sp>
        <p:nvSpPr>
          <p:cNvPr id="2" name="Title 1"/>
          <p:cNvSpPr>
            <a:spLocks noGrp="1"/>
          </p:cNvSpPr>
          <p:nvPr>
            <p:ph type="title" hasCustomPrompt="1"/>
          </p:nvPr>
        </p:nvSpPr>
        <p:spPr>
          <a:xfrm>
            <a:off x="1154956" y="1063416"/>
            <a:ext cx="6742629" cy="4675705"/>
          </a:xfrm>
          <a:prstGeom prst="rect">
            <a:avLst/>
          </a:prstGeom>
        </p:spPr>
        <p:txBody>
          <a:bodyPr anchor="b"/>
          <a:lstStyle>
            <a:lvl1pPr algn="l">
              <a:defRPr sz="6000" b="0" cap="all" baseline="0">
                <a:solidFill>
                  <a:schemeClr val="bg1">
                    <a:lumMod val="75000"/>
                    <a:lumOff val="25000"/>
                  </a:schemeClr>
                </a:solidFill>
              </a:defRPr>
            </a:lvl1pPr>
          </a:lstStyle>
          <a:p>
            <a:r>
              <a:rPr lang="en-US" dirty="0"/>
              <a:t>Click to add title</a:t>
            </a:r>
          </a:p>
        </p:txBody>
      </p:sp>
      <p:sp>
        <p:nvSpPr>
          <p:cNvPr id="8" name="Picture Placeholder 7">
            <a:extLst>
              <a:ext uri="{FF2B5EF4-FFF2-40B4-BE49-F238E27FC236}">
                <a16:creationId xmlns:a16="http://schemas.microsoft.com/office/drawing/2014/main" id="{55E12CB0-2C35-CEF5-3F43-62E8FFE9FEA2}"/>
              </a:ext>
            </a:extLst>
          </p:cNvPr>
          <p:cNvSpPr>
            <a:spLocks noGrp="1"/>
          </p:cNvSpPr>
          <p:nvPr>
            <p:ph type="pic" sz="quarter" idx="10"/>
          </p:nvPr>
        </p:nvSpPr>
        <p:spPr>
          <a:xfrm>
            <a:off x="8336103" y="305457"/>
            <a:ext cx="2847975" cy="6236208"/>
          </a:xfrm>
        </p:spPr>
        <p:txBody>
          <a:bodyPr/>
          <a:lstStyle>
            <a:lvl1pPr marL="0" indent="0" algn="ctr">
              <a:buNone/>
              <a:defRPr sz="1600"/>
            </a:lvl1pPr>
          </a:lstStyle>
          <a:p>
            <a:r>
              <a:rPr lang="en-US"/>
              <a:t>Click icon to add picture</a:t>
            </a:r>
            <a:endParaRPr lang="en-US" dirty="0"/>
          </a:p>
        </p:txBody>
      </p:sp>
      <p:sp>
        <p:nvSpPr>
          <p:cNvPr id="14" name="Slide Number Placeholder 5">
            <a:extLst>
              <a:ext uri="{FF2B5EF4-FFF2-40B4-BE49-F238E27FC236}">
                <a16:creationId xmlns:a16="http://schemas.microsoft.com/office/drawing/2014/main" id="{5C8BEA0D-8FFB-EFAC-0692-8DF5DE59745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6" name="Footer Placeholder 4">
            <a:extLst>
              <a:ext uri="{FF2B5EF4-FFF2-40B4-BE49-F238E27FC236}">
                <a16:creationId xmlns:a16="http://schemas.microsoft.com/office/drawing/2014/main" id="{70F4EEFE-BF6E-3C7A-54B6-7728A6E51F46}"/>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id="{B15A696F-4F73-1678-9973-0EA3B62D88B0}"/>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69CF978F-742F-4396-8C45-8D7AF4520570}" type="datetime1">
              <a:rPr lang="en-US" smtClean="0"/>
              <a:t>11/12/2024</a:t>
            </a:fld>
            <a:endParaRPr lang="en-US" dirty="0"/>
          </a:p>
        </p:txBody>
      </p:sp>
    </p:spTree>
    <p:extLst>
      <p:ext uri="{BB962C8B-B14F-4D97-AF65-F5344CB8AC3E}">
        <p14:creationId xmlns:p14="http://schemas.microsoft.com/office/powerpoint/2010/main" val="7246240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1" y="601662"/>
            <a:ext cx="10225089" cy="1251585"/>
          </a:xfrm>
          <a:prstGeom prst="rect">
            <a:avLst/>
          </a:prstGeom>
        </p:spPr>
        <p:txBody>
          <a:bodyPr anchor="ctr"/>
          <a:lstStyle>
            <a:lvl1pPr>
              <a:defRPr sz="3600" cap="all" baseline="0">
                <a:solidFill>
                  <a:schemeClr val="bg1">
                    <a:lumMod val="75000"/>
                    <a:lumOff val="25000"/>
                  </a:schemeClr>
                </a:solidFill>
              </a:defRPr>
            </a:lvl1pPr>
          </a:lstStyle>
          <a:p>
            <a:r>
              <a:rPr lang="en-US" dirty="0"/>
              <a:t>Click to add title</a:t>
            </a:r>
          </a:p>
        </p:txBody>
      </p:sp>
      <p:sp>
        <p:nvSpPr>
          <p:cNvPr id="3" name="Content Placeholder 3">
            <a:extLst>
              <a:ext uri="{FF2B5EF4-FFF2-40B4-BE49-F238E27FC236}">
                <a16:creationId xmlns:a16="http://schemas.microsoft.com/office/drawing/2014/main" id="{04B29688-DF70-05FA-D6B7-761E114D045A}"/>
              </a:ext>
            </a:extLst>
          </p:cNvPr>
          <p:cNvSpPr>
            <a:spLocks noGrp="1"/>
          </p:cNvSpPr>
          <p:nvPr>
            <p:ph sz="half" idx="2" hasCustomPrompt="1"/>
          </p:nvPr>
        </p:nvSpPr>
        <p:spPr>
          <a:xfrm>
            <a:off x="646110" y="2149929"/>
            <a:ext cx="6199724" cy="4028622"/>
          </a:xfrm>
        </p:spPr>
        <p:txBody>
          <a:bodyPr>
            <a:normAutofit/>
          </a:bodyPr>
          <a:lstStyle>
            <a:lvl1pPr marL="0" indent="0">
              <a:buClr>
                <a:schemeClr val="accent5"/>
              </a:buClr>
              <a:buSzPct val="100000"/>
              <a:buFont typeface="Arial" panose="020B0604020202020204" pitchFamily="34" charset="0"/>
              <a:buNone/>
              <a:defRP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2pPr>
            <a:lvl3pPr marL="12001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3pPr>
            <a:lvl4pPr marL="16573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4pPr>
            <a:lvl5pPr marL="21145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5pPr>
            <a:lvl6pPr>
              <a:defRPr sz="1200"/>
            </a:lvl6pPr>
            <a:lvl7pPr>
              <a:defRPr sz="1200"/>
            </a:lvl7pPr>
            <a:lvl8pPr>
              <a:defRPr sz="1200"/>
            </a:lvl8pPr>
            <a:lvl9pPr>
              <a:defRPr sz="12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5">
            <a:extLst>
              <a:ext uri="{FF2B5EF4-FFF2-40B4-BE49-F238E27FC236}">
                <a16:creationId xmlns:a16="http://schemas.microsoft.com/office/drawing/2014/main" id="{6594AC0E-FD4A-515B-8B99-4BDDECAD7DCA}"/>
              </a:ext>
            </a:extLst>
          </p:cNvPr>
          <p:cNvSpPr>
            <a:spLocks noGrp="1"/>
          </p:cNvSpPr>
          <p:nvPr>
            <p:ph sz="quarter" idx="4" hasCustomPrompt="1"/>
          </p:nvPr>
        </p:nvSpPr>
        <p:spPr>
          <a:xfrm>
            <a:off x="7211786" y="2149929"/>
            <a:ext cx="3659414" cy="4028622"/>
          </a:xfrm>
        </p:spPr>
        <p:txBody>
          <a:bodyPr>
            <a:normAutofit/>
          </a:bodyPr>
          <a:lstStyle>
            <a:lvl1pPr marL="342900" indent="-342900">
              <a:buClr>
                <a:schemeClr val="accent5"/>
              </a:buClr>
              <a:buSzPct val="100000"/>
              <a:buFont typeface="Arial" panose="020B0604020202020204" pitchFamily="34" charset="0"/>
              <a:buChar char="•"/>
              <a:defRP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5pPr>
            <a:lvl6pPr>
              <a:defRPr sz="1200"/>
            </a:lvl6pPr>
            <a:lvl7pPr>
              <a:defRPr sz="1200"/>
            </a:lvl7pPr>
            <a:lvl8pPr>
              <a:defRPr sz="1200"/>
            </a:lvl8pPr>
            <a:lvl9pPr>
              <a:defRPr sz="12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lide Number Placeholder 5">
            <a:extLst>
              <a:ext uri="{FF2B5EF4-FFF2-40B4-BE49-F238E27FC236}">
                <a16:creationId xmlns:a16="http://schemas.microsoft.com/office/drawing/2014/main" id="{CC0FB981-7729-AE9A-8F6A-B6F87A64758B}"/>
              </a:ext>
            </a:extLst>
          </p:cNvPr>
          <p:cNvSpPr>
            <a:spLocks noGrp="1"/>
          </p:cNvSpPr>
          <p:nvPr>
            <p:ph type="sldNum" sz="quarter" idx="12"/>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6" name="Footer Placeholder 4">
            <a:extLst>
              <a:ext uri="{FF2B5EF4-FFF2-40B4-BE49-F238E27FC236}">
                <a16:creationId xmlns:a16="http://schemas.microsoft.com/office/drawing/2014/main" id="{B36F2C45-AA33-6953-F362-70B8E58B9F30}"/>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4" name="Date Placeholder 3">
            <a:extLst>
              <a:ext uri="{FF2B5EF4-FFF2-40B4-BE49-F238E27FC236}">
                <a16:creationId xmlns:a16="http://schemas.microsoft.com/office/drawing/2014/main" id="{405F346C-9289-DAC3-4D24-EDB5A64E4DBA}"/>
              </a:ext>
            </a:extLst>
          </p:cNvPr>
          <p:cNvSpPr>
            <a:spLocks noGrp="1"/>
          </p:cNvSpPr>
          <p:nvPr>
            <p:ph type="dt" sz="half" idx="13"/>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2E0B7E05-FC20-44A1-B3B6-E1F90DDD67D7}" type="datetime1">
              <a:rPr lang="en-US" smtClean="0"/>
              <a:t>11/12/2024</a:t>
            </a:fld>
            <a:endParaRPr lang="en-US" dirty="0"/>
          </a:p>
        </p:txBody>
      </p:sp>
    </p:spTree>
    <p:extLst>
      <p:ext uri="{BB962C8B-B14F-4D97-AF65-F5344CB8AC3E}">
        <p14:creationId xmlns:p14="http://schemas.microsoft.com/office/powerpoint/2010/main" val="2091073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31BC32-6525-5D4C-65FB-434B14F17AA2}"/>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70000"/>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p:blipFill>
        <p:spPr>
          <a:xfrm>
            <a:off x="0" y="762000"/>
            <a:ext cx="4410126" cy="5384800"/>
          </a:xfrm>
          <a:prstGeom prst="rect">
            <a:avLst/>
          </a:prstGeom>
        </p:spPr>
      </p:pic>
      <p:pic>
        <p:nvPicPr>
          <p:cNvPr id="2" name="Graphic 1">
            <a:extLst>
              <a:ext uri="{FF2B5EF4-FFF2-40B4-BE49-F238E27FC236}">
                <a16:creationId xmlns:a16="http://schemas.microsoft.com/office/drawing/2014/main" id="{C6DDF47B-4AEC-7B71-4811-29DA88850240}"/>
              </a:ext>
              <a:ext uri="{C183D7F6-B498-43B3-948B-1728B52AA6E4}">
                <adec:decorative xmlns:adec="http://schemas.microsoft.com/office/drawing/2017/decorative" val="1"/>
              </a:ext>
            </a:extLst>
          </p:cNvPr>
          <p:cNvPicPr>
            <a:picLocks noChangeAspect="1"/>
          </p:cNvPicPr>
          <p:nvPr userDrawn="1"/>
        </p:nvPicPr>
        <p:blipFill>
          <a:blip r:embed="rId4" cstate="screen">
            <a:alphaModFix amt="50000"/>
            <a:duotone>
              <a:schemeClr val="accent5">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a:ext>
            </a:extLst>
          </a:blip>
          <a:srcRect/>
          <a:stretch/>
        </p:blipFill>
        <p:spPr>
          <a:xfrm>
            <a:off x="3373042" y="3991221"/>
            <a:ext cx="2156632" cy="2197100"/>
          </a:xfrm>
          <a:prstGeom prst="rect">
            <a:avLst/>
          </a:prstGeom>
        </p:spPr>
      </p:pic>
      <p:cxnSp>
        <p:nvCxnSpPr>
          <p:cNvPr id="7" name="Straight Connector 6">
            <a:extLst>
              <a:ext uri="{FF2B5EF4-FFF2-40B4-BE49-F238E27FC236}">
                <a16:creationId xmlns:a16="http://schemas.microsoft.com/office/drawing/2014/main" id="{3E19688A-41C9-E2A9-D0EB-D213ACE2380C}"/>
              </a:ext>
              <a:ext uri="{C183D7F6-B498-43B3-948B-1728B52AA6E4}">
                <adec:decorative xmlns:adec="http://schemas.microsoft.com/office/drawing/2017/decorative" val="1"/>
              </a:ext>
            </a:extLst>
          </p:cNvPr>
          <p:cNvCxnSpPr/>
          <p:nvPr userDrawn="1"/>
        </p:nvCxnSpPr>
        <p:spPr>
          <a:xfrm>
            <a:off x="11195957" y="295728"/>
            <a:ext cx="0" cy="6259437"/>
          </a:xfrm>
          <a:prstGeom prst="line">
            <a:avLst/>
          </a:prstGeom>
          <a:noFill/>
          <a:ln w="15875">
            <a:gradFill>
              <a:gsLst>
                <a:gs pos="0">
                  <a:schemeClr val="accent5"/>
                </a:gs>
                <a:gs pos="100000">
                  <a:schemeClr val="accent5">
                    <a:lumMod val="50000"/>
                  </a:schemeClr>
                </a:gs>
              </a:gsLst>
              <a:lin ang="5400000" scaled="1"/>
            </a:gradFill>
          </a:ln>
          <a:effectLst/>
        </p:spPr>
        <p:style>
          <a:lnRef idx="1">
            <a:schemeClr val="accent1"/>
          </a:lnRef>
          <a:fillRef idx="3">
            <a:schemeClr val="accent1"/>
          </a:fillRef>
          <a:effectRef idx="2">
            <a:schemeClr val="accent1"/>
          </a:effectRef>
          <a:fontRef idx="minor">
            <a:schemeClr val="lt1"/>
          </a:fontRef>
        </p:style>
      </p:cxnSp>
      <p:sp>
        <p:nvSpPr>
          <p:cNvPr id="15" name="Title 1">
            <a:extLst>
              <a:ext uri="{FF2B5EF4-FFF2-40B4-BE49-F238E27FC236}">
                <a16:creationId xmlns:a16="http://schemas.microsoft.com/office/drawing/2014/main" id="{9B9DA595-C83D-742C-5258-EA4215FD4628}"/>
              </a:ext>
            </a:extLst>
          </p:cNvPr>
          <p:cNvSpPr>
            <a:spLocks noGrp="1"/>
          </p:cNvSpPr>
          <p:nvPr>
            <p:ph type="ctrTitle" hasCustomPrompt="1"/>
          </p:nvPr>
        </p:nvSpPr>
        <p:spPr>
          <a:xfrm>
            <a:off x="5883731" y="876301"/>
            <a:ext cx="4949368" cy="3371850"/>
          </a:xfrm>
          <a:prstGeom prst="rect">
            <a:avLst/>
          </a:prstGeom>
        </p:spPr>
        <p:txBody>
          <a:bodyPr vert="horz" lIns="0" tIns="45720" rIns="91440" bIns="45720" rtlCol="0" anchor="ctr">
            <a:normAutofit/>
          </a:bodyPr>
          <a:lstStyle>
            <a:lvl1pPr>
              <a:defRPr lang="en-US" sz="4400" cap="all" baseline="0" dirty="0">
                <a:solidFill>
                  <a:schemeClr val="bg1">
                    <a:lumMod val="75000"/>
                    <a:lumOff val="25000"/>
                  </a:schemeClr>
                </a:solidFill>
              </a:defRPr>
            </a:lvl1pPr>
          </a:lstStyle>
          <a:p>
            <a:pPr lvl="0"/>
            <a:r>
              <a:rPr lang="en-US" dirty="0"/>
              <a:t>Click to add title</a:t>
            </a:r>
          </a:p>
        </p:txBody>
      </p:sp>
      <p:sp>
        <p:nvSpPr>
          <p:cNvPr id="19" name="Subtitle 2">
            <a:extLst>
              <a:ext uri="{FF2B5EF4-FFF2-40B4-BE49-F238E27FC236}">
                <a16:creationId xmlns:a16="http://schemas.microsoft.com/office/drawing/2014/main" id="{9F9E9671-EF9A-744A-ACDF-3AA17A32AE61}"/>
              </a:ext>
            </a:extLst>
          </p:cNvPr>
          <p:cNvSpPr>
            <a:spLocks noGrp="1"/>
          </p:cNvSpPr>
          <p:nvPr>
            <p:ph type="subTitle" idx="1" hasCustomPrompt="1"/>
          </p:nvPr>
        </p:nvSpPr>
        <p:spPr>
          <a:xfrm>
            <a:off x="5883732" y="4095751"/>
            <a:ext cx="4949366" cy="1993900"/>
          </a:xfrm>
        </p:spPr>
        <p:txBody>
          <a:bodyPr lIns="0" anchor="ctr"/>
          <a:lstStyle>
            <a:lvl1pPr marL="0" indent="0" algn="l">
              <a:lnSpc>
                <a:spcPct val="150000"/>
              </a:lnSpc>
              <a:buNone/>
              <a:defRPr cap="all">
                <a:solidFill>
                  <a:schemeClr val="bg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subtitle</a:t>
            </a:r>
          </a:p>
        </p:txBody>
      </p:sp>
      <p:sp>
        <p:nvSpPr>
          <p:cNvPr id="12" name="Slide Number Placeholder 5">
            <a:extLst>
              <a:ext uri="{FF2B5EF4-FFF2-40B4-BE49-F238E27FC236}">
                <a16:creationId xmlns:a16="http://schemas.microsoft.com/office/drawing/2014/main" id="{4A25345A-4332-7458-BF6E-B3EC1D4FC03E}"/>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4" name="Footer Placeholder 4">
            <a:extLst>
              <a:ext uri="{FF2B5EF4-FFF2-40B4-BE49-F238E27FC236}">
                <a16:creationId xmlns:a16="http://schemas.microsoft.com/office/drawing/2014/main" id="{7F39E534-D5FC-2E3E-1997-F7B8482B8494}"/>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id="{68965431-1331-1690-65D0-1537F7DDFD56}"/>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4D09747B-A127-40CC-8C3A-7A7B8E925519}" type="datetime1">
              <a:rPr lang="en-US" smtClean="0"/>
              <a:t>11/12/2024</a:t>
            </a:fld>
            <a:endParaRPr lang="en-US" dirty="0"/>
          </a:p>
        </p:txBody>
      </p:sp>
    </p:spTree>
    <p:extLst>
      <p:ext uri="{BB962C8B-B14F-4D97-AF65-F5344CB8AC3E}">
        <p14:creationId xmlns:p14="http://schemas.microsoft.com/office/powerpoint/2010/main" val="1771512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p:txBody>
          <a:bodyPr anchor="ctr"/>
          <a:lstStyle>
            <a:lvl1pPr>
              <a:defRPr sz="3600" cap="all" baseline="0">
                <a:solidFill>
                  <a:schemeClr val="bg1">
                    <a:lumMod val="75000"/>
                    <a:lumOff val="25000"/>
                  </a:schemeClr>
                </a:solidFill>
              </a:defRPr>
            </a:lvl1pPr>
          </a:lstStyle>
          <a:p>
            <a:r>
              <a:rPr lang="en-US" dirty="0"/>
              <a:t>Click to add title</a:t>
            </a:r>
          </a:p>
        </p:txBody>
      </p:sp>
      <p:sp>
        <p:nvSpPr>
          <p:cNvPr id="11" name="Slide Number Placeholder 5">
            <a:extLst>
              <a:ext uri="{FF2B5EF4-FFF2-40B4-BE49-F238E27FC236}">
                <a16:creationId xmlns:a16="http://schemas.microsoft.com/office/drawing/2014/main" id="{28AB64F2-0CD7-2BAB-A3C7-CCDEFB78FFA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4" name="Footer Placeholder 4">
            <a:extLst>
              <a:ext uri="{FF2B5EF4-FFF2-40B4-BE49-F238E27FC236}">
                <a16:creationId xmlns:a16="http://schemas.microsoft.com/office/drawing/2014/main" id="{5F8FA905-8C94-EAB7-38E5-5EC276ACB5E2}"/>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id="{DB6289E3-65FA-EFC4-103C-783A6842AE11}"/>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96F46445-B370-4073-A9E0-F381B9FBBD87}" type="datetime1">
              <a:rPr lang="en-US" smtClean="0"/>
              <a:t>11/12/2024</a:t>
            </a:fld>
            <a:endParaRPr lang="en-US" dirty="0"/>
          </a:p>
        </p:txBody>
      </p:sp>
    </p:spTree>
    <p:extLst>
      <p:ext uri="{BB962C8B-B14F-4D97-AF65-F5344CB8AC3E}">
        <p14:creationId xmlns:p14="http://schemas.microsoft.com/office/powerpoint/2010/main" val="174605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0327" y="1063416"/>
            <a:ext cx="5393901" cy="1717884"/>
          </a:xfrm>
          <a:prstGeom prst="rect">
            <a:avLst/>
          </a:prstGeom>
        </p:spPr>
        <p:txBody>
          <a:bodyPr anchor="t"/>
          <a:lstStyle>
            <a:lvl1pPr algn="l">
              <a:lnSpc>
                <a:spcPct val="80000"/>
              </a:lnSpc>
              <a:defRPr sz="3600" b="0" cap="all" baseline="0">
                <a:solidFill>
                  <a:schemeClr val="bg1">
                    <a:lumMod val="75000"/>
                    <a:lumOff val="25000"/>
                  </a:schemeClr>
                </a:solidFill>
              </a:defRPr>
            </a:lvl1pPr>
          </a:lstStyle>
          <a:p>
            <a:r>
              <a:rPr lang="en-US" dirty="0"/>
              <a:t>Click to add title</a:t>
            </a:r>
          </a:p>
        </p:txBody>
      </p:sp>
      <p:sp>
        <p:nvSpPr>
          <p:cNvPr id="4" name="Text Placeholder 3"/>
          <p:cNvSpPr>
            <a:spLocks noGrp="1"/>
          </p:cNvSpPr>
          <p:nvPr>
            <p:ph type="body" sz="half" idx="2" hasCustomPrompt="1"/>
          </p:nvPr>
        </p:nvSpPr>
        <p:spPr>
          <a:xfrm>
            <a:off x="680328" y="3048000"/>
            <a:ext cx="5415672" cy="2681600"/>
          </a:xfrm>
        </p:spPr>
        <p:txBody>
          <a:bodyPr anchor="b">
            <a:normAutofit/>
          </a:bodyPr>
          <a:lstStyle>
            <a:lvl1pPr marL="0" indent="0">
              <a:lnSpc>
                <a:spcPct val="100000"/>
              </a:lnSpc>
              <a:spcAft>
                <a:spcPts val="1200"/>
              </a:spcAft>
              <a:buClr>
                <a:schemeClr val="tx1"/>
              </a:buClr>
              <a:buFont typeface="Arial" panose="020B0604020202020204" pitchFamily="34" charset="0"/>
              <a:buNone/>
              <a:defRPr sz="2000" cap="all" baseline="0">
                <a:solidFill>
                  <a:schemeClr val="bg1">
                    <a:lumMod val="75000"/>
                    <a:lumOff val="25000"/>
                  </a:schemeClr>
                </a:solidFill>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subtitle</a:t>
            </a:r>
          </a:p>
        </p:txBody>
      </p:sp>
      <p:sp>
        <p:nvSpPr>
          <p:cNvPr id="5" name="Picture Placeholder 7">
            <a:extLst>
              <a:ext uri="{FF2B5EF4-FFF2-40B4-BE49-F238E27FC236}">
                <a16:creationId xmlns:a16="http://schemas.microsoft.com/office/drawing/2014/main" id="{DD6F9074-1B4E-5E8C-9535-C9F3DBCB0EAC}"/>
              </a:ext>
            </a:extLst>
          </p:cNvPr>
          <p:cNvSpPr>
            <a:spLocks noGrp="1"/>
          </p:cNvSpPr>
          <p:nvPr>
            <p:ph type="pic" sz="quarter" idx="11"/>
          </p:nvPr>
        </p:nvSpPr>
        <p:spPr>
          <a:xfrm>
            <a:off x="6411688" y="1063415"/>
            <a:ext cx="3932462" cy="4666185"/>
          </a:xfrm>
          <a:ln w="19050">
            <a:solidFill>
              <a:schemeClr val="accent5"/>
            </a:solidFill>
          </a:ln>
        </p:spPr>
        <p:txBody>
          <a:bodyPr/>
          <a:lstStyle>
            <a:lvl1pPr marL="0" indent="0" algn="ctr">
              <a:buNone/>
              <a:defRPr sz="1600"/>
            </a:lvl1pPr>
          </a:lstStyle>
          <a:p>
            <a:r>
              <a:rPr lang="en-US"/>
              <a:t>Click icon to add picture</a:t>
            </a:r>
            <a:endParaRPr lang="en-US" dirty="0"/>
          </a:p>
        </p:txBody>
      </p:sp>
      <p:sp>
        <p:nvSpPr>
          <p:cNvPr id="12" name="Slide Number Placeholder 5">
            <a:extLst>
              <a:ext uri="{FF2B5EF4-FFF2-40B4-BE49-F238E27FC236}">
                <a16:creationId xmlns:a16="http://schemas.microsoft.com/office/drawing/2014/main" id="{8E6962B4-C5C1-2C06-CDBB-3A833613ED19}"/>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7" name="Footer Placeholder 4">
            <a:extLst>
              <a:ext uri="{FF2B5EF4-FFF2-40B4-BE49-F238E27FC236}">
                <a16:creationId xmlns:a16="http://schemas.microsoft.com/office/drawing/2014/main" id="{6D0720ED-19EE-CA87-F4E1-BEB718D2D994}"/>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6" name="Date Placeholder 3">
            <a:extLst>
              <a:ext uri="{FF2B5EF4-FFF2-40B4-BE49-F238E27FC236}">
                <a16:creationId xmlns:a16="http://schemas.microsoft.com/office/drawing/2014/main" id="{AAABE175-2F64-B079-5725-D1B3F6E71D4F}"/>
              </a:ext>
            </a:extLst>
          </p:cNvPr>
          <p:cNvSpPr>
            <a:spLocks noGrp="1"/>
          </p:cNvSpPr>
          <p:nvPr>
            <p:ph type="dt" sz="half" idx="10"/>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F8DF0A98-853B-482C-B32A-A0B2FBEDB08A}" type="datetime1">
              <a:rPr lang="en-US" smtClean="0"/>
              <a:t>11/12/2024</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 Subtit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42B6A54-B30C-D556-D0DE-A74838C4B241}"/>
              </a:ext>
            </a:extLst>
          </p:cNvPr>
          <p:cNvPicPr>
            <a:picLocks noChangeAspect="1"/>
          </p:cNvPicPr>
          <p:nvPr userDrawn="1"/>
        </p:nvPicPr>
        <p:blipFill>
          <a:blip r:embed="rId2"/>
          <a:stretch>
            <a:fillRect/>
          </a:stretch>
        </p:blipFill>
        <p:spPr>
          <a:xfrm>
            <a:off x="0" y="1115070"/>
            <a:ext cx="9888569" cy="5742930"/>
          </a:xfrm>
          <a:prstGeom prst="rect">
            <a:avLst/>
          </a:prstGeom>
        </p:spPr>
      </p:pic>
      <p:sp>
        <p:nvSpPr>
          <p:cNvPr id="2" name="Title 1"/>
          <p:cNvSpPr>
            <a:spLocks noGrp="1"/>
          </p:cNvSpPr>
          <p:nvPr>
            <p:ph type="title" hasCustomPrompt="1"/>
          </p:nvPr>
        </p:nvSpPr>
        <p:spPr>
          <a:xfrm>
            <a:off x="1154956" y="898072"/>
            <a:ext cx="8825657" cy="4174584"/>
          </a:xfrm>
          <a:prstGeom prst="rect">
            <a:avLst/>
          </a:prstGeom>
        </p:spPr>
        <p:txBody>
          <a:bodyPr anchor="b"/>
          <a:lstStyle>
            <a:lvl1pPr algn="l">
              <a:defRPr sz="6000" b="0" cap="all" baseline="0">
                <a:solidFill>
                  <a:schemeClr val="bg1">
                    <a:lumMod val="75000"/>
                    <a:lumOff val="25000"/>
                  </a:schemeClr>
                </a:solidFill>
              </a:defRPr>
            </a:lvl1pPr>
          </a:lstStyle>
          <a:p>
            <a:r>
              <a:rPr lang="en-US" dirty="0"/>
              <a:t>Click to add title</a:t>
            </a:r>
          </a:p>
        </p:txBody>
      </p:sp>
      <p:sp>
        <p:nvSpPr>
          <p:cNvPr id="3" name="Text Placeholder 2"/>
          <p:cNvSpPr>
            <a:spLocks noGrp="1"/>
          </p:cNvSpPr>
          <p:nvPr>
            <p:ph type="body" idx="1" hasCustomPrompt="1"/>
          </p:nvPr>
        </p:nvSpPr>
        <p:spPr>
          <a:xfrm>
            <a:off x="1154955" y="5273202"/>
            <a:ext cx="8825658" cy="530697"/>
          </a:xfrm>
        </p:spPr>
        <p:txBody>
          <a:bodyPr anchor="ctr"/>
          <a:lstStyle>
            <a:lvl1pPr marL="0" indent="0" algn="l">
              <a:buNone/>
              <a:defRPr sz="2000" cap="all">
                <a:solidFill>
                  <a:schemeClr val="bg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add subtitle</a:t>
            </a:r>
          </a:p>
        </p:txBody>
      </p:sp>
      <p:sp>
        <p:nvSpPr>
          <p:cNvPr id="14" name="Slide Number Placeholder 5">
            <a:extLst>
              <a:ext uri="{FF2B5EF4-FFF2-40B4-BE49-F238E27FC236}">
                <a16:creationId xmlns:a16="http://schemas.microsoft.com/office/drawing/2014/main" id="{5C8BEA0D-8FFB-EFAC-0692-8DF5DE59745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5" name="Footer Placeholder 4">
            <a:extLst>
              <a:ext uri="{FF2B5EF4-FFF2-40B4-BE49-F238E27FC236}">
                <a16:creationId xmlns:a16="http://schemas.microsoft.com/office/drawing/2014/main" id="{3BE487BC-BC8A-54BD-C419-2D05ED6AA7B9}"/>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4" name="Date Placeholder 3">
            <a:extLst>
              <a:ext uri="{FF2B5EF4-FFF2-40B4-BE49-F238E27FC236}">
                <a16:creationId xmlns:a16="http://schemas.microsoft.com/office/drawing/2014/main" id="{0B076BF7-B63F-0888-5F54-CD72867FB3A1}"/>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26E76206-B91F-4CF6-9C9E-5D7AE9457F28}" type="datetime1">
              <a:rPr lang="en-US" smtClean="0"/>
              <a:t>11/12/2024</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1D9EB9-82A1-C618-9290-18D7FE005ADA}"/>
              </a:ext>
            </a:extLst>
          </p:cNvPr>
          <p:cNvPicPr>
            <a:picLocks noChangeAspect="1"/>
          </p:cNvPicPr>
          <p:nvPr userDrawn="1"/>
        </p:nvPicPr>
        <p:blipFill>
          <a:blip r:embed="rId2"/>
          <a:stretch>
            <a:fillRect/>
          </a:stretch>
        </p:blipFill>
        <p:spPr>
          <a:xfrm>
            <a:off x="753210" y="0"/>
            <a:ext cx="10685580" cy="6858000"/>
          </a:xfrm>
          <a:prstGeom prst="rect">
            <a:avLst/>
          </a:prstGeom>
        </p:spPr>
      </p:pic>
      <p:sp>
        <p:nvSpPr>
          <p:cNvPr id="2" name="Title 1"/>
          <p:cNvSpPr>
            <a:spLocks noGrp="1"/>
          </p:cNvSpPr>
          <p:nvPr>
            <p:ph type="title" hasCustomPrompt="1"/>
          </p:nvPr>
        </p:nvSpPr>
        <p:spPr>
          <a:xfrm>
            <a:off x="671255" y="854528"/>
            <a:ext cx="9309359" cy="1653180"/>
          </a:xfrm>
          <a:prstGeom prst="rect">
            <a:avLst/>
          </a:prstGeom>
        </p:spPr>
        <p:txBody>
          <a:bodyPr anchor="b"/>
          <a:lstStyle>
            <a:lvl1pPr algn="l">
              <a:defRPr sz="3600" b="0" cap="all" baseline="0">
                <a:solidFill>
                  <a:schemeClr val="bg1">
                    <a:lumMod val="75000"/>
                    <a:lumOff val="25000"/>
                  </a:schemeClr>
                </a:solidFill>
              </a:defRPr>
            </a:lvl1pPr>
          </a:lstStyle>
          <a:p>
            <a:r>
              <a:rPr lang="en-US" dirty="0"/>
              <a:t>Click to add title</a:t>
            </a:r>
          </a:p>
        </p:txBody>
      </p:sp>
      <p:sp>
        <p:nvSpPr>
          <p:cNvPr id="8" name="Content Placeholder 7">
            <a:extLst>
              <a:ext uri="{FF2B5EF4-FFF2-40B4-BE49-F238E27FC236}">
                <a16:creationId xmlns:a16="http://schemas.microsoft.com/office/drawing/2014/main" id="{148E7A19-538F-105E-346C-E5F13C4F28D7}"/>
              </a:ext>
            </a:extLst>
          </p:cNvPr>
          <p:cNvSpPr>
            <a:spLocks noGrp="1"/>
          </p:cNvSpPr>
          <p:nvPr>
            <p:ph sz="quarter" idx="10" hasCustomPrompt="1"/>
          </p:nvPr>
        </p:nvSpPr>
        <p:spPr>
          <a:xfrm>
            <a:off x="671513" y="2754313"/>
            <a:ext cx="8281987" cy="3704853"/>
          </a:xfrm>
        </p:spPr>
        <p:txBody>
          <a:bodyPr/>
          <a:lstStyle>
            <a:lvl1pPr marL="0" indent="0">
              <a:buClr>
                <a:schemeClr val="accent5"/>
              </a:buClr>
              <a:buFont typeface="Arial" panose="020B0604020202020204" pitchFamily="34" charset="0"/>
              <a:buNone/>
              <a:defRPr sz="1800">
                <a:latin typeface="+mn-lt"/>
              </a:defRPr>
            </a:lvl1pPr>
            <a:lvl2pPr marL="742950" indent="-285750">
              <a:buClr>
                <a:schemeClr val="accent5"/>
              </a:buClr>
              <a:buFont typeface="Arial" panose="020B0604020202020204" pitchFamily="34" charset="0"/>
              <a:buChar char="•"/>
              <a:defRPr sz="1600">
                <a:latin typeface="+mn-lt"/>
              </a:defRPr>
            </a:lvl2pPr>
            <a:lvl3pPr marL="1200150" indent="-285750">
              <a:buClr>
                <a:schemeClr val="accent5"/>
              </a:buClr>
              <a:buFont typeface="Arial" panose="020B0604020202020204" pitchFamily="34" charset="0"/>
              <a:buChar char="•"/>
              <a:defRPr sz="1400">
                <a:latin typeface="+mn-lt"/>
              </a:defRPr>
            </a:lvl3pPr>
            <a:lvl4pPr marL="1543050" indent="-171450">
              <a:buClr>
                <a:schemeClr val="accent5"/>
              </a:buClr>
              <a:buFont typeface="Arial" panose="020B0604020202020204" pitchFamily="34" charset="0"/>
              <a:buChar char="•"/>
              <a:defRPr sz="1200">
                <a:latin typeface="+mn-lt"/>
              </a:defRPr>
            </a:lvl4pPr>
            <a:lvl5pPr marL="2000250" indent="-171450">
              <a:buClr>
                <a:schemeClr val="accent5"/>
              </a:buClr>
              <a:buFont typeface="Arial" panose="020B0604020202020204" pitchFamily="34" charset="0"/>
              <a:buChar char="•"/>
              <a:defRPr sz="1200">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Slide Number Placeholder 5">
            <a:extLst>
              <a:ext uri="{FF2B5EF4-FFF2-40B4-BE49-F238E27FC236}">
                <a16:creationId xmlns:a16="http://schemas.microsoft.com/office/drawing/2014/main" id="{D45F7BDA-B43D-4F75-1B2C-695379E05701}"/>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6" name="Footer Placeholder 4">
            <a:extLst>
              <a:ext uri="{FF2B5EF4-FFF2-40B4-BE49-F238E27FC236}">
                <a16:creationId xmlns:a16="http://schemas.microsoft.com/office/drawing/2014/main" id="{C25B1EB8-4F24-00EB-0B8F-08411FD49CCF}"/>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5" name="Date Placeholder 3">
            <a:extLst>
              <a:ext uri="{FF2B5EF4-FFF2-40B4-BE49-F238E27FC236}">
                <a16:creationId xmlns:a16="http://schemas.microsoft.com/office/drawing/2014/main" id="{5C9AE200-BA9A-95A3-1949-71A16F89FC27}"/>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EB87CC03-CB18-48B5-8067-881A2EE1B36F}" type="datetime1">
              <a:rPr lang="en-US" smtClean="0"/>
              <a:t>11/12/2024</a:t>
            </a:fld>
            <a:endParaRPr lang="en-US" dirty="0"/>
          </a:p>
        </p:txBody>
      </p:sp>
    </p:spTree>
    <p:extLst>
      <p:ext uri="{BB962C8B-B14F-4D97-AF65-F5344CB8AC3E}">
        <p14:creationId xmlns:p14="http://schemas.microsoft.com/office/powerpoint/2010/main" val="1529466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Title">
    <p:spTree>
      <p:nvGrpSpPr>
        <p:cNvPr id="1" name=""/>
        <p:cNvGrpSpPr/>
        <p:nvPr/>
      </p:nvGrpSpPr>
      <p:grpSpPr>
        <a:xfrm>
          <a:off x="0" y="0"/>
          <a:ext cx="0" cy="0"/>
          <a:chOff x="0" y="0"/>
          <a:chExt cx="0" cy="0"/>
        </a:xfrm>
      </p:grpSpPr>
      <p:pic>
        <p:nvPicPr>
          <p:cNvPr id="4" name="Graphic 6">
            <a:extLst>
              <a:ext uri="{FF2B5EF4-FFF2-40B4-BE49-F238E27FC236}">
                <a16:creationId xmlns:a16="http://schemas.microsoft.com/office/drawing/2014/main" id="{D364E0E9-423E-A1E7-E8AF-3641993CDA71}"/>
              </a:ext>
              <a:ext uri="{C183D7F6-B498-43B3-948B-1728B52AA6E4}">
                <adec:decorative xmlns:adec="http://schemas.microsoft.com/office/drawing/2017/decorative" val="1"/>
              </a:ext>
            </a:extLst>
          </p:cNvPr>
          <p:cNvPicPr>
            <a:picLocks noChangeAspect="1"/>
          </p:cNvPicPr>
          <p:nvPr userDrawn="1"/>
        </p:nvPicPr>
        <p:blipFill>
          <a:blip r:embed="rId2" cstate="screen">
            <a:alphaModFix amt="35000"/>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a:ext>
            </a:extLst>
          </a:blip>
          <a:srcRect/>
          <a:stretch/>
        </p:blipFill>
        <p:spPr>
          <a:xfrm>
            <a:off x="6767256" y="847398"/>
            <a:ext cx="2578130" cy="2590869"/>
          </a:xfrm>
          <a:prstGeom prst="rect">
            <a:avLst/>
          </a:prstGeom>
        </p:spPr>
      </p:pic>
      <p:pic>
        <p:nvPicPr>
          <p:cNvPr id="5" name="Picture 4">
            <a:extLst>
              <a:ext uri="{FF2B5EF4-FFF2-40B4-BE49-F238E27FC236}">
                <a16:creationId xmlns:a16="http://schemas.microsoft.com/office/drawing/2014/main" id="{4EFAC4E4-FABB-B671-BAE1-2B39A205F396}"/>
              </a:ext>
              <a:ext uri="{C183D7F6-B498-43B3-948B-1728B52AA6E4}">
                <adec:decorative xmlns:adec="http://schemas.microsoft.com/office/drawing/2017/decorative" val="1"/>
              </a:ext>
            </a:extLst>
          </p:cNvPr>
          <p:cNvPicPr>
            <a:picLocks noChangeAspect="1"/>
          </p:cNvPicPr>
          <p:nvPr userDrawn="1"/>
        </p:nvPicPr>
        <p:blipFill rotWithShape="1">
          <a:blip r:embed="rId4" cstate="screen">
            <a:alphaModFix amt="50000"/>
            <a:duotone>
              <a:schemeClr val="accent5">
                <a:shade val="45000"/>
                <a:satMod val="135000"/>
              </a:schemeClr>
              <a:prstClr val="white"/>
            </a:duotone>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a:ext>
            </a:extLst>
          </a:blip>
          <a:srcRect/>
          <a:stretch/>
        </p:blipFill>
        <p:spPr>
          <a:xfrm>
            <a:off x="0" y="0"/>
            <a:ext cx="4076700" cy="3244850"/>
          </a:xfrm>
          <a:prstGeom prst="rect">
            <a:avLst/>
          </a:prstGeom>
        </p:spPr>
      </p:pic>
      <p:pic>
        <p:nvPicPr>
          <p:cNvPr id="6" name="Picture 5">
            <a:extLst>
              <a:ext uri="{FF2B5EF4-FFF2-40B4-BE49-F238E27FC236}">
                <a16:creationId xmlns:a16="http://schemas.microsoft.com/office/drawing/2014/main" id="{DD4D362D-3D74-9753-19E0-60569A7EA75D}"/>
              </a:ext>
              <a:ext uri="{C183D7F6-B498-43B3-948B-1728B52AA6E4}">
                <adec:decorative xmlns:adec="http://schemas.microsoft.com/office/drawing/2017/decorative" val="1"/>
              </a:ext>
            </a:extLst>
          </p:cNvPr>
          <p:cNvPicPr>
            <a:picLocks noChangeAspect="1"/>
          </p:cNvPicPr>
          <p:nvPr userDrawn="1"/>
        </p:nvPicPr>
        <p:blipFill rotWithShape="1">
          <a:blip r:embed="rId6" cstate="screen">
            <a:alphaModFix amt="70000"/>
            <a:duotone>
              <a:schemeClr val="accent5">
                <a:shade val="45000"/>
                <a:satMod val="135000"/>
              </a:schemeClr>
              <a:prstClr val="white"/>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a:ext>
            </a:extLst>
          </a:blip>
          <a:srcRect/>
          <a:stretch/>
        </p:blipFill>
        <p:spPr>
          <a:xfrm>
            <a:off x="8561614" y="5267294"/>
            <a:ext cx="1794306" cy="1590706"/>
          </a:xfrm>
          <a:prstGeom prst="rect">
            <a:avLst/>
          </a:prstGeom>
        </p:spPr>
      </p:pic>
      <p:sp>
        <p:nvSpPr>
          <p:cNvPr id="2" name="Title 1"/>
          <p:cNvSpPr>
            <a:spLocks noGrp="1"/>
          </p:cNvSpPr>
          <p:nvPr>
            <p:ph type="title" hasCustomPrompt="1"/>
          </p:nvPr>
        </p:nvSpPr>
        <p:spPr>
          <a:xfrm>
            <a:off x="1154956" y="1063416"/>
            <a:ext cx="8825657" cy="4009239"/>
          </a:xfrm>
          <a:prstGeom prst="rect">
            <a:avLst/>
          </a:prstGeom>
        </p:spPr>
        <p:txBody>
          <a:bodyPr anchor="b"/>
          <a:lstStyle>
            <a:lvl1pPr algn="l">
              <a:defRPr sz="6000" b="0" cap="all" baseline="0">
                <a:solidFill>
                  <a:schemeClr val="bg1">
                    <a:lumMod val="75000"/>
                    <a:lumOff val="25000"/>
                  </a:schemeClr>
                </a:solidFill>
              </a:defRPr>
            </a:lvl1pPr>
          </a:lstStyle>
          <a:p>
            <a:r>
              <a:rPr lang="en-US" dirty="0"/>
              <a:t>Click to add title</a:t>
            </a:r>
          </a:p>
        </p:txBody>
      </p:sp>
      <p:sp>
        <p:nvSpPr>
          <p:cNvPr id="3" name="Text Placeholder 2"/>
          <p:cNvSpPr>
            <a:spLocks noGrp="1"/>
          </p:cNvSpPr>
          <p:nvPr>
            <p:ph type="body" idx="1" hasCustomPrompt="1"/>
          </p:nvPr>
        </p:nvSpPr>
        <p:spPr>
          <a:xfrm>
            <a:off x="1154955" y="5273202"/>
            <a:ext cx="8825658" cy="530697"/>
          </a:xfrm>
        </p:spPr>
        <p:txBody>
          <a:bodyPr anchor="ctr"/>
          <a:lstStyle>
            <a:lvl1pPr marL="0" indent="0" algn="l">
              <a:buNone/>
              <a:defRPr sz="2000" cap="all">
                <a:solidFill>
                  <a:schemeClr val="bg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add subtitle</a:t>
            </a:r>
          </a:p>
        </p:txBody>
      </p:sp>
      <p:sp>
        <p:nvSpPr>
          <p:cNvPr id="14" name="Slide Number Placeholder 5">
            <a:extLst>
              <a:ext uri="{FF2B5EF4-FFF2-40B4-BE49-F238E27FC236}">
                <a16:creationId xmlns:a16="http://schemas.microsoft.com/office/drawing/2014/main" id="{5C8BEA0D-8FFB-EFAC-0692-8DF5DE59745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9" name="Footer Placeholder 4">
            <a:extLst>
              <a:ext uri="{FF2B5EF4-FFF2-40B4-BE49-F238E27FC236}">
                <a16:creationId xmlns:a16="http://schemas.microsoft.com/office/drawing/2014/main" id="{86D8D262-64DE-D942-D418-1876799423F2}"/>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8" name="Date Placeholder 3">
            <a:extLst>
              <a:ext uri="{FF2B5EF4-FFF2-40B4-BE49-F238E27FC236}">
                <a16:creationId xmlns:a16="http://schemas.microsoft.com/office/drawing/2014/main" id="{B70F63B5-8303-CB73-3AF8-1FED6C8CBA16}"/>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D5D03B46-D230-4B37-BD92-6E2DBC47B36E}" type="datetime1">
              <a:rPr lang="en-US" smtClean="0"/>
              <a:t>11/12/2024</a:t>
            </a:fld>
            <a:endParaRPr lang="en-US" dirty="0"/>
          </a:p>
        </p:txBody>
      </p:sp>
    </p:spTree>
    <p:extLst>
      <p:ext uri="{BB962C8B-B14F-4D97-AF65-F5344CB8AC3E}">
        <p14:creationId xmlns:p14="http://schemas.microsoft.com/office/powerpoint/2010/main" val="2763671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1" y="601662"/>
            <a:ext cx="10225089" cy="1251585"/>
          </a:xfrm>
          <a:prstGeom prst="rect">
            <a:avLst/>
          </a:prstGeom>
        </p:spPr>
        <p:txBody>
          <a:bodyPr anchor="ctr"/>
          <a:lstStyle>
            <a:lvl1pPr>
              <a:defRPr sz="3600" cap="all" baseline="0">
                <a:solidFill>
                  <a:schemeClr val="bg1">
                    <a:lumMod val="75000"/>
                    <a:lumOff val="25000"/>
                  </a:schemeClr>
                </a:solidFill>
              </a:defRPr>
            </a:lvl1pPr>
          </a:lstStyle>
          <a:p>
            <a:r>
              <a:rPr lang="en-US" dirty="0"/>
              <a:t>Click to add title</a:t>
            </a:r>
          </a:p>
        </p:txBody>
      </p:sp>
      <p:sp>
        <p:nvSpPr>
          <p:cNvPr id="6" name="Content Placeholder 5"/>
          <p:cNvSpPr>
            <a:spLocks noGrp="1"/>
          </p:cNvSpPr>
          <p:nvPr>
            <p:ph sz="quarter" idx="4" hasCustomPrompt="1"/>
          </p:nvPr>
        </p:nvSpPr>
        <p:spPr>
          <a:xfrm>
            <a:off x="646111" y="2256937"/>
            <a:ext cx="10225090" cy="1612934"/>
          </a:xfrm>
        </p:spPr>
        <p:txBody>
          <a:bodyPr>
            <a:normAutofit/>
          </a:bodyPr>
          <a:lstStyle>
            <a:lvl1pPr marL="0" indent="0">
              <a:buClr>
                <a:schemeClr val="accent5"/>
              </a:buClr>
              <a:buSzPct val="100000"/>
              <a:buFont typeface="Arial" panose="020B0604020202020204" pitchFamily="34" charset="0"/>
              <a:buNone/>
              <a:defRP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5pPr>
            <a:lvl6pPr>
              <a:defRPr sz="1200"/>
            </a:lvl6pPr>
            <a:lvl7pPr>
              <a:defRPr sz="1200"/>
            </a:lvl7pPr>
            <a:lvl8pPr>
              <a:defRPr sz="1200"/>
            </a:lvl8pPr>
            <a:lvl9pPr>
              <a:defRPr sz="1200"/>
            </a:lvl9pPr>
          </a:lstStyle>
          <a:p>
            <a:pPr marL="342900" marR="0" lvl="0" indent="-342900" algn="l" defTabSz="457200" rtl="0" eaLnBrk="1" fontAlgn="auto" latinLnBrk="0" hangingPunct="1">
              <a:lnSpc>
                <a:spcPts val="2400"/>
              </a:lnSpc>
              <a:spcBef>
                <a:spcPts val="1000"/>
              </a:spcBef>
              <a:spcAft>
                <a:spcPts val="600"/>
              </a:spcAft>
              <a:buClr>
                <a:schemeClr val="accent5"/>
              </a:buClr>
              <a:buSzPct val="100000"/>
              <a:buFont typeface="Arial" panose="020B0604020202020204" pitchFamily="34" charset="0"/>
              <a:buChar char="•"/>
              <a:tabLst/>
              <a:defRPr/>
            </a:pPr>
            <a:r>
              <a:rPr lang="en-US" dirty="0"/>
              <a:t>Click to add content</a:t>
            </a:r>
          </a:p>
          <a:p>
            <a:pPr lvl="1"/>
            <a:r>
              <a:rPr lang="en-US" dirty="0"/>
              <a:t>Second level</a:t>
            </a:r>
          </a:p>
          <a:p>
            <a:pPr lvl="2"/>
            <a:r>
              <a:rPr lang="en-US" dirty="0"/>
              <a:t>Third level</a:t>
            </a:r>
          </a:p>
        </p:txBody>
      </p:sp>
      <p:sp>
        <p:nvSpPr>
          <p:cNvPr id="4" name="Content Placeholder 3"/>
          <p:cNvSpPr>
            <a:spLocks noGrp="1"/>
          </p:cNvSpPr>
          <p:nvPr>
            <p:ph sz="half" idx="2" hasCustomPrompt="1"/>
          </p:nvPr>
        </p:nvSpPr>
        <p:spPr>
          <a:xfrm>
            <a:off x="646111" y="4370613"/>
            <a:ext cx="10225089" cy="2185829"/>
          </a:xfrm>
        </p:spPr>
        <p:txBody>
          <a:bodyPr>
            <a:normAutofit/>
          </a:bodyPr>
          <a:lstStyle>
            <a:lvl1pPr marL="342900" indent="-342900">
              <a:buClr>
                <a:schemeClr val="accent5"/>
              </a:buClr>
              <a:buSzPct val="100000"/>
              <a:buFont typeface="Arial" panose="020B0604020202020204" pitchFamily="34" charset="0"/>
              <a:buChar char="•"/>
              <a:defRP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5pPr>
            <a:lvl6pPr>
              <a:defRPr sz="1200"/>
            </a:lvl6pPr>
            <a:lvl7pPr>
              <a:defRPr sz="1200"/>
            </a:lvl7pPr>
            <a:lvl8pPr>
              <a:defRPr sz="1200"/>
            </a:lvl8pPr>
            <a:lvl9pPr>
              <a:defRPr sz="1200"/>
            </a:lvl9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4" name="Slide Number Placeholder 5">
            <a:extLst>
              <a:ext uri="{FF2B5EF4-FFF2-40B4-BE49-F238E27FC236}">
                <a16:creationId xmlns:a16="http://schemas.microsoft.com/office/drawing/2014/main" id="{CC0FB981-7729-AE9A-8F6A-B6F87A64758B}"/>
              </a:ext>
            </a:extLst>
          </p:cNvPr>
          <p:cNvSpPr>
            <a:spLocks noGrp="1"/>
          </p:cNvSpPr>
          <p:nvPr>
            <p:ph type="sldNum" sz="quarter" idx="12"/>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5" name="Footer Placeholder 4">
            <a:extLst>
              <a:ext uri="{FF2B5EF4-FFF2-40B4-BE49-F238E27FC236}">
                <a16:creationId xmlns:a16="http://schemas.microsoft.com/office/drawing/2014/main" id="{74D2B015-E048-DF96-2AE2-926E178F132E}"/>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id="{47545F95-B059-079A-0269-07D99C073E33}"/>
              </a:ext>
            </a:extLst>
          </p:cNvPr>
          <p:cNvSpPr>
            <a:spLocks noGrp="1"/>
          </p:cNvSpPr>
          <p:nvPr>
            <p:ph type="dt" sz="half" idx="13"/>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3226CAB0-904D-44A6-8A42-971A697FA4F2}" type="datetime1">
              <a:rPr lang="en-US" smtClean="0"/>
              <a:t>11/12/2024</a:t>
            </a:fld>
            <a:endParaRPr lang="en-US" dirty="0"/>
          </a:p>
        </p:txBody>
      </p:sp>
    </p:spTree>
    <p:extLst>
      <p:ext uri="{BB962C8B-B14F-4D97-AF65-F5344CB8AC3E}">
        <p14:creationId xmlns:p14="http://schemas.microsoft.com/office/powerpoint/2010/main" val="672040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Content + Picture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4922" y="1063415"/>
            <a:ext cx="5897391" cy="1971613"/>
          </a:xfrm>
          <a:prstGeom prst="rect">
            <a:avLst/>
          </a:prstGeom>
        </p:spPr>
        <p:txBody>
          <a:bodyPr lIns="0" rIns="0" anchor="t">
            <a:noAutofit/>
          </a:bodyPr>
          <a:lstStyle>
            <a:lvl1pPr algn="l">
              <a:lnSpc>
                <a:spcPct val="80000"/>
              </a:lnSpc>
              <a:defRPr sz="3600" b="0" cap="all" baseline="0">
                <a:solidFill>
                  <a:schemeClr val="bg1">
                    <a:lumMod val="75000"/>
                    <a:lumOff val="25000"/>
                  </a:schemeClr>
                </a:solidFill>
              </a:defRPr>
            </a:lvl1pPr>
          </a:lstStyle>
          <a:p>
            <a:r>
              <a:rPr lang="en-US" dirty="0"/>
              <a:t>Click to add title</a:t>
            </a:r>
          </a:p>
        </p:txBody>
      </p:sp>
      <p:sp>
        <p:nvSpPr>
          <p:cNvPr id="11" name="Content Placeholder 10">
            <a:extLst>
              <a:ext uri="{FF2B5EF4-FFF2-40B4-BE49-F238E27FC236}">
                <a16:creationId xmlns:a16="http://schemas.microsoft.com/office/drawing/2014/main" id="{956572C7-BE6B-5F13-DC52-EDC4CE8F41D8}"/>
              </a:ext>
            </a:extLst>
          </p:cNvPr>
          <p:cNvSpPr>
            <a:spLocks noGrp="1"/>
          </p:cNvSpPr>
          <p:nvPr>
            <p:ph sz="quarter" idx="12" hasCustomPrompt="1"/>
          </p:nvPr>
        </p:nvSpPr>
        <p:spPr>
          <a:xfrm>
            <a:off x="644525" y="3035029"/>
            <a:ext cx="5897563" cy="2759345"/>
          </a:xfrm>
        </p:spPr>
        <p:txBody>
          <a:bodyPr anchor="b"/>
          <a:lstStyle>
            <a:lvl1pPr marL="283464" indent="-283464">
              <a:buClr>
                <a:schemeClr val="accent5"/>
              </a:buClr>
              <a:defRPr sz="1800">
                <a:latin typeface="+mn-lt"/>
              </a:defRPr>
            </a:lvl1pPr>
            <a:lvl2pPr>
              <a:buClr>
                <a:schemeClr val="accent5"/>
              </a:buClr>
              <a:defRPr sz="1600">
                <a:latin typeface="+mn-lt"/>
              </a:defRPr>
            </a:lvl2pPr>
            <a:lvl3pPr>
              <a:buClr>
                <a:schemeClr val="accent5"/>
              </a:buClr>
              <a:defRPr sz="1400">
                <a:latin typeface="+mn-lt"/>
              </a:defRPr>
            </a:lvl3pPr>
            <a:lvl4pPr>
              <a:buClr>
                <a:schemeClr val="accent5"/>
              </a:buClr>
              <a:defRPr sz="1200">
                <a:latin typeface="+mn-lt"/>
              </a:defRPr>
            </a:lvl4pPr>
            <a:lvl5pPr>
              <a:buClr>
                <a:schemeClr val="accent5"/>
              </a:buClr>
              <a:defRPr sz="1200">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934F55F0-22D4-40B0-49A9-AB4AF26B6587}"/>
              </a:ext>
            </a:extLst>
          </p:cNvPr>
          <p:cNvSpPr>
            <a:spLocks noGrp="1"/>
          </p:cNvSpPr>
          <p:nvPr>
            <p:ph type="pic" sz="quarter" idx="11"/>
          </p:nvPr>
        </p:nvSpPr>
        <p:spPr>
          <a:xfrm>
            <a:off x="7032625" y="1063625"/>
            <a:ext cx="3824288" cy="4730750"/>
          </a:xfrm>
          <a:ln w="19050">
            <a:solidFill>
              <a:schemeClr val="accent5"/>
            </a:solidFill>
          </a:ln>
        </p:spPr>
        <p:txBody>
          <a:bodyPr/>
          <a:lstStyle>
            <a:lvl1pPr marL="0" indent="0" algn="ctr">
              <a:buNone/>
              <a:defRPr sz="1800"/>
            </a:lvl1pPr>
          </a:lstStyle>
          <a:p>
            <a:r>
              <a:rPr lang="en-US"/>
              <a:t>Click icon to add picture</a:t>
            </a:r>
            <a:endParaRPr lang="en-US" dirty="0"/>
          </a:p>
        </p:txBody>
      </p:sp>
      <p:sp>
        <p:nvSpPr>
          <p:cNvPr id="9" name="Slide Number Placeholder 5">
            <a:extLst>
              <a:ext uri="{FF2B5EF4-FFF2-40B4-BE49-F238E27FC236}">
                <a16:creationId xmlns:a16="http://schemas.microsoft.com/office/drawing/2014/main" id="{F8699564-CACA-76F2-01D1-D84D99A683E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5" name="Footer Placeholder 4">
            <a:extLst>
              <a:ext uri="{FF2B5EF4-FFF2-40B4-BE49-F238E27FC236}">
                <a16:creationId xmlns:a16="http://schemas.microsoft.com/office/drawing/2014/main" id="{B2218FAB-ACF2-EAE6-83C7-5D92BAE57ECD}"/>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id="{C697C765-F4EE-7492-92E7-E22B8E9CCAE7}"/>
              </a:ext>
            </a:extLst>
          </p:cNvPr>
          <p:cNvSpPr>
            <a:spLocks noGrp="1"/>
          </p:cNvSpPr>
          <p:nvPr>
            <p:ph type="dt" sz="half" idx="10"/>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131D29BA-018B-4A78-950B-75527D399E98}" type="datetime1">
              <a:rPr lang="en-US" smtClean="0"/>
              <a:t>11/12/2024</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1" y="601662"/>
            <a:ext cx="10225089" cy="1251585"/>
          </a:xfrm>
          <a:prstGeom prst="rect">
            <a:avLst/>
          </a:prstGeom>
        </p:spPr>
        <p:txBody>
          <a:bodyPr anchor="ctr"/>
          <a:lstStyle>
            <a:lvl1pPr>
              <a:defRPr sz="3600" cap="all" baseline="0">
                <a:solidFill>
                  <a:schemeClr val="bg1">
                    <a:lumMod val="75000"/>
                    <a:lumOff val="25000"/>
                  </a:schemeClr>
                </a:solidFill>
              </a:defRPr>
            </a:lvl1pPr>
          </a:lstStyle>
          <a:p>
            <a:r>
              <a:rPr lang="en-US" dirty="0"/>
              <a:t>Click to add title</a:t>
            </a:r>
          </a:p>
        </p:txBody>
      </p:sp>
      <p:sp>
        <p:nvSpPr>
          <p:cNvPr id="6" name="Content Placeholder 5"/>
          <p:cNvSpPr>
            <a:spLocks noGrp="1"/>
          </p:cNvSpPr>
          <p:nvPr>
            <p:ph sz="quarter" idx="4" hasCustomPrompt="1"/>
          </p:nvPr>
        </p:nvSpPr>
        <p:spPr>
          <a:xfrm>
            <a:off x="646111" y="2149928"/>
            <a:ext cx="4926096" cy="4028585"/>
          </a:xfrm>
        </p:spPr>
        <p:txBody>
          <a:bodyPr>
            <a:normAutofit/>
          </a:bodyPr>
          <a:lstStyle>
            <a:lvl1pPr marL="0" indent="0">
              <a:buClr>
                <a:schemeClr val="accent5"/>
              </a:buClr>
              <a:buSzPct val="100000"/>
              <a:buFont typeface="Arial" panose="020B0604020202020204" pitchFamily="34" charset="0"/>
              <a:buNone/>
              <a:defRP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5pPr>
            <a:lvl6pPr>
              <a:defRPr sz="1200"/>
            </a:lvl6pPr>
            <a:lvl7pPr>
              <a:defRPr sz="1200"/>
            </a:lvl7pPr>
            <a:lvl8pPr>
              <a:defRPr sz="1200"/>
            </a:lvl8pPr>
            <a:lvl9pPr>
              <a:defRPr sz="1200"/>
            </a:lvl9pPr>
          </a:lstStyle>
          <a:p>
            <a:pPr marL="342900" marR="0" lvl="0" indent="-342900" algn="l" defTabSz="457200" rtl="0" eaLnBrk="1" fontAlgn="auto" latinLnBrk="0" hangingPunct="1">
              <a:lnSpc>
                <a:spcPts val="2400"/>
              </a:lnSpc>
              <a:spcBef>
                <a:spcPts val="1000"/>
              </a:spcBef>
              <a:spcAft>
                <a:spcPts val="600"/>
              </a:spcAft>
              <a:buClr>
                <a:schemeClr val="accent5"/>
              </a:buClr>
              <a:buSzPct val="100000"/>
              <a:buFont typeface="Arial" panose="020B0604020202020204" pitchFamily="34" charset="0"/>
              <a:buChar char="•"/>
              <a:tabLst/>
              <a:defRPr/>
            </a:pPr>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5945103" y="2149892"/>
            <a:ext cx="4926097" cy="4028622"/>
          </a:xfrm>
        </p:spPr>
        <p:txBody>
          <a:bodyPr>
            <a:normAutofit/>
          </a:bodyPr>
          <a:lstStyle>
            <a:lvl1pPr marL="342900" indent="-342900">
              <a:buClr>
                <a:schemeClr val="accent5"/>
              </a:buClr>
              <a:buSzPct val="100000"/>
              <a:buFont typeface="Arial" panose="020B0604020202020204" pitchFamily="34" charset="0"/>
              <a:buChar char="•"/>
              <a:defRP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5pPr>
            <a:lvl6pPr>
              <a:defRPr sz="1200"/>
            </a:lvl6pPr>
            <a:lvl7pPr>
              <a:defRPr sz="1200"/>
            </a:lvl7pPr>
            <a:lvl8pPr>
              <a:defRPr sz="1200"/>
            </a:lvl8pPr>
            <a:lvl9pPr>
              <a:defRPr sz="12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lide Number Placeholder 5">
            <a:extLst>
              <a:ext uri="{FF2B5EF4-FFF2-40B4-BE49-F238E27FC236}">
                <a16:creationId xmlns:a16="http://schemas.microsoft.com/office/drawing/2014/main" id="{CC0FB981-7729-AE9A-8F6A-B6F87A64758B}"/>
              </a:ext>
            </a:extLst>
          </p:cNvPr>
          <p:cNvSpPr>
            <a:spLocks noGrp="1"/>
          </p:cNvSpPr>
          <p:nvPr>
            <p:ph type="sldNum" sz="quarter" idx="12"/>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5" name="Footer Placeholder 4">
            <a:extLst>
              <a:ext uri="{FF2B5EF4-FFF2-40B4-BE49-F238E27FC236}">
                <a16:creationId xmlns:a16="http://schemas.microsoft.com/office/drawing/2014/main" id="{74D2B015-E048-DF96-2AE2-926E178F132E}"/>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id="{47545F95-B059-079A-0269-07D99C073E33}"/>
              </a:ext>
            </a:extLst>
          </p:cNvPr>
          <p:cNvSpPr>
            <a:spLocks noGrp="1"/>
          </p:cNvSpPr>
          <p:nvPr>
            <p:ph type="dt" sz="half" idx="13"/>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F9DEC7E7-8658-4432-9E89-1548FF41691A}" type="datetime1">
              <a:rPr lang="en-US" smtClean="0"/>
              <a:t>11/12/2024</a:t>
            </a:fld>
            <a:endParaRPr lang="en-US" dirty="0"/>
          </a:p>
        </p:txBody>
      </p:sp>
    </p:spTree>
    <p:extLst>
      <p:ext uri="{BB962C8B-B14F-4D97-AF65-F5344CB8AC3E}">
        <p14:creationId xmlns:p14="http://schemas.microsoft.com/office/powerpoint/2010/main" val="1223511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1" y="609600"/>
            <a:ext cx="10238392" cy="1243648"/>
          </a:xfrm>
          <a:prstGeom prst="rect">
            <a:avLst/>
          </a:prstGeom>
        </p:spPr>
        <p:txBody>
          <a:bodyPr anchor="ctr"/>
          <a:lstStyle>
            <a:lvl1pPr>
              <a:defRPr sz="3600" cap="all" baseline="0">
                <a:solidFill>
                  <a:schemeClr val="bg1">
                    <a:lumMod val="75000"/>
                    <a:lumOff val="25000"/>
                  </a:schemeClr>
                </a:solidFill>
              </a:defRPr>
            </a:lvl1pPr>
          </a:lstStyle>
          <a:p>
            <a:r>
              <a:rPr lang="en-US" dirty="0"/>
              <a:t>Click to add title</a:t>
            </a:r>
          </a:p>
        </p:txBody>
      </p:sp>
      <p:sp>
        <p:nvSpPr>
          <p:cNvPr id="4" name="Text Placeholder 3">
            <a:extLst>
              <a:ext uri="{FF2B5EF4-FFF2-40B4-BE49-F238E27FC236}">
                <a16:creationId xmlns:a16="http://schemas.microsoft.com/office/drawing/2014/main" id="{156F53C0-C8E9-17B4-1C4C-1AD5D52877E7}"/>
              </a:ext>
            </a:extLst>
          </p:cNvPr>
          <p:cNvSpPr>
            <a:spLocks noGrp="1"/>
          </p:cNvSpPr>
          <p:nvPr>
            <p:ph type="body" sz="quarter" idx="15" hasCustomPrompt="1"/>
          </p:nvPr>
        </p:nvSpPr>
        <p:spPr>
          <a:xfrm>
            <a:off x="646112" y="2035175"/>
            <a:ext cx="3120346" cy="4213225"/>
          </a:xfrm>
        </p:spPr>
        <p:txBody>
          <a:bodyPr/>
          <a:lstStyle>
            <a:lvl1pPr>
              <a:buClr>
                <a:schemeClr val="accent5"/>
              </a:buClr>
              <a:defRPr sz="1800">
                <a:latin typeface="+mn-lt"/>
              </a:defRPr>
            </a:lvl1pPr>
            <a:lvl2pPr>
              <a:buClr>
                <a:schemeClr val="accent5"/>
              </a:buClr>
              <a:defRPr sz="1800">
                <a:latin typeface="+mn-lt"/>
              </a:defRPr>
            </a:lvl2pPr>
            <a:lvl3pPr>
              <a:buClr>
                <a:schemeClr val="accent5"/>
              </a:buClr>
              <a:defRPr sz="1800">
                <a:latin typeface="+mn-lt"/>
              </a:defRPr>
            </a:lvl3pPr>
            <a:lvl4pPr>
              <a:buClr>
                <a:schemeClr val="accent5"/>
              </a:buClr>
              <a:defRPr sz="1800">
                <a:latin typeface="+mn-lt"/>
              </a:defRPr>
            </a:lvl4pPr>
            <a:lvl5pPr>
              <a:buClr>
                <a:schemeClr val="accent5"/>
              </a:buClr>
              <a:defRPr sz="1800">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a:extLst>
              <a:ext uri="{FF2B5EF4-FFF2-40B4-BE49-F238E27FC236}">
                <a16:creationId xmlns:a16="http://schemas.microsoft.com/office/drawing/2014/main" id="{8203FD85-4B08-E583-F5AA-2C363470F493}"/>
              </a:ext>
            </a:extLst>
          </p:cNvPr>
          <p:cNvSpPr>
            <a:spLocks noGrp="1"/>
          </p:cNvSpPr>
          <p:nvPr>
            <p:ph type="tbl" sz="quarter" idx="16"/>
          </p:nvPr>
        </p:nvSpPr>
        <p:spPr>
          <a:xfrm>
            <a:off x="3967163" y="2035175"/>
            <a:ext cx="6926262" cy="4213225"/>
          </a:xfrm>
        </p:spPr>
        <p:txBody>
          <a:bodyPr/>
          <a:lstStyle>
            <a:lvl1pPr>
              <a:buClr>
                <a:schemeClr val="accent5"/>
              </a:buClr>
              <a:defRPr/>
            </a:lvl1pPr>
          </a:lstStyle>
          <a:p>
            <a:r>
              <a:rPr lang="en-US"/>
              <a:t>Click icon to add table</a:t>
            </a:r>
            <a:endParaRPr lang="en-US" dirty="0"/>
          </a:p>
        </p:txBody>
      </p:sp>
      <p:sp>
        <p:nvSpPr>
          <p:cNvPr id="8" name="Slide Number Placeholder 5">
            <a:extLst>
              <a:ext uri="{FF2B5EF4-FFF2-40B4-BE49-F238E27FC236}">
                <a16:creationId xmlns:a16="http://schemas.microsoft.com/office/drawing/2014/main" id="{CAF87D01-09AC-BFDF-523E-9A386E3D5BF3}"/>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5" name="Footer Placeholder 4">
            <a:extLst>
              <a:ext uri="{FF2B5EF4-FFF2-40B4-BE49-F238E27FC236}">
                <a16:creationId xmlns:a16="http://schemas.microsoft.com/office/drawing/2014/main" id="{870305BA-BC81-56ED-E20B-2D5D41E695F8}"/>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id="{19852A62-9FCC-F35D-576B-3A9CF7D906DC}"/>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9A407B6D-4EF2-46B1-90CE-F72E9577ACD9}" type="datetime1">
              <a:rPr lang="en-US" smtClean="0"/>
              <a:t>11/12/2024</a:t>
            </a:fld>
            <a:endParaRPr lang="en-US" dirty="0"/>
          </a:p>
        </p:txBody>
      </p:sp>
    </p:spTree>
    <p:extLst>
      <p:ext uri="{BB962C8B-B14F-4D97-AF65-F5344CB8AC3E}">
        <p14:creationId xmlns:p14="http://schemas.microsoft.com/office/powerpoint/2010/main" val="1825653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84FD26-B27E-89C1-EC74-7F337279C428}"/>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5">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94F38330-42A6-CBDC-49D5-6651820A4964}"/>
              </a:ext>
              <a:ext uri="{C183D7F6-B498-43B3-948B-1728B52AA6E4}">
                <adec:decorative xmlns:adec="http://schemas.microsoft.com/office/drawing/2017/decorative" val="1"/>
              </a:ext>
            </a:extLst>
          </p:cNvPr>
          <p:cNvCxnSpPr/>
          <p:nvPr userDrawn="1"/>
        </p:nvCxnSpPr>
        <p:spPr>
          <a:xfrm>
            <a:off x="11195957" y="295728"/>
            <a:ext cx="0" cy="6259437"/>
          </a:xfrm>
          <a:prstGeom prst="line">
            <a:avLst/>
          </a:prstGeom>
          <a:noFill/>
          <a:ln w="15875">
            <a:solidFill>
              <a:schemeClr val="accent5"/>
            </a:solidFill>
          </a:ln>
          <a:effectLst/>
        </p:spPr>
        <p:style>
          <a:lnRef idx="1">
            <a:schemeClr val="accent1"/>
          </a:lnRef>
          <a:fillRef idx="3">
            <a:schemeClr val="accent1"/>
          </a:fillRef>
          <a:effectRef idx="2">
            <a:schemeClr val="accent1"/>
          </a:effectRef>
          <a:fontRef idx="minor">
            <a:schemeClr val="lt1"/>
          </a:fontRef>
        </p:style>
      </p:cxnSp>
      <p:sp>
        <p:nvSpPr>
          <p:cNvPr id="33" name="Rectangle 32">
            <a:extLst>
              <a:ext uri="{FF2B5EF4-FFF2-40B4-BE49-F238E27FC236}">
                <a16:creationId xmlns:a16="http://schemas.microsoft.com/office/drawing/2014/main" id="{D80194AA-3CF1-8747-1BCF-A8D4F49AF09C}"/>
              </a:ext>
              <a:ext uri="{C183D7F6-B498-43B3-948B-1728B52AA6E4}">
                <adec:decorative xmlns:adec="http://schemas.microsoft.com/office/drawing/2017/decorative" val="1"/>
              </a:ext>
            </a:extLst>
          </p:cNvPr>
          <p:cNvSpPr/>
          <p:nvPr userDrawn="1"/>
        </p:nvSpPr>
        <p:spPr>
          <a:xfrm>
            <a:off x="310243" y="288622"/>
            <a:ext cx="11582400" cy="6266543"/>
          </a:xfrm>
          <a:prstGeom prst="rect">
            <a:avLst/>
          </a:prstGeom>
          <a:noFill/>
          <a:ln w="15875">
            <a:solidFill>
              <a:schemeClr val="accent5"/>
            </a:solid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5" name="Footer Placeholder 4"/>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4" name="Date Placeholder 3"/>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432CF485-28BA-4659-B624-AA1C49B2E30F}" type="datetime1">
              <a:rPr lang="en-US" smtClean="0"/>
              <a:t>11/12/2024</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6" r:id="rId2"/>
    <p:sldLayoutId id="2147483651" r:id="rId3"/>
    <p:sldLayoutId id="2147483680" r:id="rId4"/>
    <p:sldLayoutId id="2147483679" r:id="rId5"/>
    <p:sldLayoutId id="2147483677" r:id="rId6"/>
    <p:sldLayoutId id="2147483668" r:id="rId7"/>
    <p:sldLayoutId id="2147483686" r:id="rId8"/>
    <p:sldLayoutId id="2147483678" r:id="rId9"/>
    <p:sldLayoutId id="2147483671" r:id="rId10"/>
    <p:sldLayoutId id="2147483681" r:id="rId11"/>
    <p:sldLayoutId id="2147483682" r:id="rId12"/>
    <p:sldLayoutId id="2147483674" r:id="rId13"/>
    <p:sldLayoutId id="2147483684" r:id="rId14"/>
  </p:sldLayoutIdLst>
  <p:hf hdr="0" ftr="0" dt="0"/>
  <p:txStyles>
    <p:titleStyle>
      <a:lvl1pPr algn="l" defTabSz="457200" rtl="0" eaLnBrk="1" latinLnBrk="0" hangingPunct="1">
        <a:spcBef>
          <a:spcPct val="0"/>
        </a:spcBef>
        <a:buNone/>
        <a:defRPr sz="4200" b="0" i="0" kern="1200">
          <a:solidFill>
            <a:schemeClr val="bg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2000" b="0" i="0" kern="1200">
          <a:solidFill>
            <a:schemeClr val="bg1">
              <a:lumMod val="75000"/>
              <a:lumOff val="25000"/>
            </a:schemeClr>
          </a:solidFill>
          <a:latin typeface="+mj-lt"/>
          <a:ea typeface="+mj-ea"/>
          <a:cs typeface="+mj-cs"/>
        </a:defRPr>
      </a:lvl1pPr>
      <a:lvl2pPr marL="742950" indent="-28575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800" b="0" i="0" kern="1200">
          <a:solidFill>
            <a:schemeClr val="bg1">
              <a:lumMod val="75000"/>
              <a:lumOff val="25000"/>
            </a:schemeClr>
          </a:solidFill>
          <a:latin typeface="+mj-lt"/>
          <a:ea typeface="+mj-ea"/>
          <a:cs typeface="+mj-cs"/>
        </a:defRPr>
      </a:lvl2pPr>
      <a:lvl3pPr marL="11430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600" b="0" i="0" kern="1200">
          <a:solidFill>
            <a:schemeClr val="bg1">
              <a:lumMod val="75000"/>
              <a:lumOff val="25000"/>
            </a:schemeClr>
          </a:solidFill>
          <a:latin typeface="+mj-lt"/>
          <a:ea typeface="+mj-ea"/>
          <a:cs typeface="+mj-cs"/>
        </a:defRPr>
      </a:lvl3pPr>
      <a:lvl4pPr marL="16002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4pPr>
      <a:lvl5pPr marL="20574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93C04B-6761-04E9-9F25-E406E4FD7200}"/>
              </a:ext>
            </a:extLst>
          </p:cNvPr>
          <p:cNvSpPr>
            <a:spLocks noGrp="1"/>
          </p:cNvSpPr>
          <p:nvPr>
            <p:ph type="ctrTitle"/>
          </p:nvPr>
        </p:nvSpPr>
        <p:spPr/>
        <p:txBody>
          <a:bodyPr/>
          <a:lstStyle/>
          <a:p>
            <a:r>
              <a:rPr lang="en-US" sz="6000" b="1" dirty="0"/>
              <a:t>IoT Based Emergency system for Women Safety</a:t>
            </a:r>
            <a:endParaRPr lang="en-US" b="1" dirty="0"/>
          </a:p>
        </p:txBody>
      </p:sp>
      <p:sp>
        <p:nvSpPr>
          <p:cNvPr id="5" name="Slide Number Placeholder 4">
            <a:extLst>
              <a:ext uri="{FF2B5EF4-FFF2-40B4-BE49-F238E27FC236}">
                <a16:creationId xmlns:a16="http://schemas.microsoft.com/office/drawing/2014/main" id="{AE049183-CA69-9D21-B743-6E5B59757686}"/>
              </a:ext>
            </a:extLst>
          </p:cNvPr>
          <p:cNvSpPr>
            <a:spLocks noGrp="1"/>
          </p:cNvSpPr>
          <p:nvPr>
            <p:ph type="sldNum" sz="quarter" idx="4"/>
          </p:nvPr>
        </p:nvSpPr>
        <p:spPr/>
        <p:txBody>
          <a:bodyPr/>
          <a:lstStyle/>
          <a:p>
            <a:fld id="{D57F1E4F-1CFF-5643-939E-02111984F565}" type="slidenum">
              <a:rPr lang="en-US" smtClean="0"/>
              <a:pPr/>
              <a:t>1</a:t>
            </a:fld>
            <a:endParaRPr lang="en-US" dirty="0"/>
          </a:p>
        </p:txBody>
      </p:sp>
    </p:spTree>
    <p:extLst>
      <p:ext uri="{BB962C8B-B14F-4D97-AF65-F5344CB8AC3E}">
        <p14:creationId xmlns:p14="http://schemas.microsoft.com/office/powerpoint/2010/main" val="3597027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95ABD-A350-9C9F-38C5-F6B40CDF1344}"/>
              </a:ext>
            </a:extLst>
          </p:cNvPr>
          <p:cNvSpPr>
            <a:spLocks noGrp="1"/>
          </p:cNvSpPr>
          <p:nvPr>
            <p:ph type="title"/>
          </p:nvPr>
        </p:nvSpPr>
        <p:spPr>
          <a:xfrm>
            <a:off x="671255" y="854528"/>
            <a:ext cx="9309359" cy="873604"/>
          </a:xfrm>
        </p:spPr>
        <p:txBody>
          <a:bodyPr/>
          <a:lstStyle/>
          <a:p>
            <a:r>
              <a:rPr lang="en-IN" dirty="0"/>
              <a:t>Components used</a:t>
            </a:r>
          </a:p>
        </p:txBody>
      </p:sp>
      <p:sp>
        <p:nvSpPr>
          <p:cNvPr id="3" name="Content Placeholder 2">
            <a:extLst>
              <a:ext uri="{FF2B5EF4-FFF2-40B4-BE49-F238E27FC236}">
                <a16:creationId xmlns:a16="http://schemas.microsoft.com/office/drawing/2014/main" id="{1FF08F31-52D1-5966-0FC7-9BB056DEC1C9}"/>
              </a:ext>
            </a:extLst>
          </p:cNvPr>
          <p:cNvSpPr>
            <a:spLocks noGrp="1"/>
          </p:cNvSpPr>
          <p:nvPr>
            <p:ph sz="quarter" idx="10"/>
          </p:nvPr>
        </p:nvSpPr>
        <p:spPr>
          <a:xfrm>
            <a:off x="671513" y="2013359"/>
            <a:ext cx="8281987" cy="2027699"/>
          </a:xfrm>
        </p:spPr>
        <p:txBody>
          <a:bodyPr/>
          <a:lstStyle/>
          <a:p>
            <a:pPr marL="285750" indent="-285750">
              <a:buFont typeface="Arial" panose="020B0604020202020204" pitchFamily="34" charset="0"/>
              <a:buChar char="•"/>
            </a:pPr>
            <a:r>
              <a:rPr lang="en-IN" dirty="0"/>
              <a:t>ESP32 Microcontroller</a:t>
            </a:r>
          </a:p>
          <a:p>
            <a:pPr marL="285750" indent="-285750">
              <a:buFont typeface="Arial" panose="020B0604020202020204" pitchFamily="34" charset="0"/>
              <a:buChar char="•"/>
            </a:pPr>
            <a:r>
              <a:rPr lang="en-IN" dirty="0"/>
              <a:t>A Button(Panic button)</a:t>
            </a:r>
          </a:p>
          <a:p>
            <a:pPr marL="285750" indent="-285750">
              <a:buFont typeface="Arial" panose="020B0604020202020204" pitchFamily="34" charset="0"/>
              <a:buChar char="•"/>
            </a:pPr>
            <a:r>
              <a:rPr lang="en-IN" dirty="0"/>
              <a:t>Wires for connection</a:t>
            </a:r>
          </a:p>
          <a:p>
            <a:pPr marL="285750" indent="-285750">
              <a:buFont typeface="Arial" panose="020B0604020202020204" pitchFamily="34" charset="0"/>
              <a:buChar char="•"/>
            </a:pPr>
            <a:r>
              <a:rPr lang="en-IN" dirty="0"/>
              <a:t>Breadboard  </a:t>
            </a:r>
          </a:p>
        </p:txBody>
      </p:sp>
      <p:sp>
        <p:nvSpPr>
          <p:cNvPr id="4" name="Slide Number Placeholder 3">
            <a:extLst>
              <a:ext uri="{FF2B5EF4-FFF2-40B4-BE49-F238E27FC236}">
                <a16:creationId xmlns:a16="http://schemas.microsoft.com/office/drawing/2014/main" id="{9536A43E-9690-79B0-5716-4B68D7AE719E}"/>
              </a:ext>
            </a:extLst>
          </p:cNvPr>
          <p:cNvSpPr>
            <a:spLocks noGrp="1"/>
          </p:cNvSpPr>
          <p:nvPr>
            <p:ph type="sldNum" sz="quarter" idx="4"/>
          </p:nvPr>
        </p:nvSpPr>
        <p:spPr/>
        <p:txBody>
          <a:bodyPr/>
          <a:lstStyle/>
          <a:p>
            <a:fld id="{D57F1E4F-1CFF-5643-939E-02111984F565}" type="slidenum">
              <a:rPr lang="en-US" smtClean="0"/>
              <a:pPr/>
              <a:t>10</a:t>
            </a:fld>
            <a:endParaRPr lang="en-US" dirty="0"/>
          </a:p>
        </p:txBody>
      </p:sp>
      <p:pic>
        <p:nvPicPr>
          <p:cNvPr id="6" name="Picture 5">
            <a:extLst>
              <a:ext uri="{FF2B5EF4-FFF2-40B4-BE49-F238E27FC236}">
                <a16:creationId xmlns:a16="http://schemas.microsoft.com/office/drawing/2014/main" id="{5DD5D90C-67E7-E87E-18D1-F9A6A2276C4A}"/>
              </a:ext>
            </a:extLst>
          </p:cNvPr>
          <p:cNvPicPr>
            <a:picLocks noChangeAspect="1"/>
          </p:cNvPicPr>
          <p:nvPr/>
        </p:nvPicPr>
        <p:blipFill>
          <a:blip r:embed="rId2"/>
          <a:stretch>
            <a:fillRect/>
          </a:stretch>
        </p:blipFill>
        <p:spPr>
          <a:xfrm>
            <a:off x="6695153" y="274122"/>
            <a:ext cx="4516694" cy="3421625"/>
          </a:xfrm>
          <a:prstGeom prst="rect">
            <a:avLst/>
          </a:prstGeom>
        </p:spPr>
      </p:pic>
      <p:sp>
        <p:nvSpPr>
          <p:cNvPr id="9" name="Title 1">
            <a:extLst>
              <a:ext uri="{FF2B5EF4-FFF2-40B4-BE49-F238E27FC236}">
                <a16:creationId xmlns:a16="http://schemas.microsoft.com/office/drawing/2014/main" id="{118417C4-CCF4-A3EF-3DDB-DC8196AC2B5B}"/>
              </a:ext>
            </a:extLst>
          </p:cNvPr>
          <p:cNvSpPr txBox="1">
            <a:spLocks/>
          </p:cNvSpPr>
          <p:nvPr/>
        </p:nvSpPr>
        <p:spPr>
          <a:xfrm>
            <a:off x="671255" y="3838361"/>
            <a:ext cx="9309359" cy="873604"/>
          </a:xfrm>
          <a:prstGeom prst="rect">
            <a:avLst/>
          </a:prstGeom>
        </p:spPr>
        <p:txBody>
          <a:bodyPr vert="horz" lIns="91440" tIns="45720" rIns="91440" bIns="45720" rtlCol="0" anchor="b">
            <a:noAutofit/>
          </a:bodyPr>
          <a:lstStyle>
            <a:lvl1pPr algn="l" defTabSz="457200" rtl="0" eaLnBrk="1" latinLnBrk="0" hangingPunct="1">
              <a:spcBef>
                <a:spcPct val="0"/>
              </a:spcBef>
              <a:buNone/>
              <a:defRPr sz="3600" b="0" i="0" kern="1200" cap="all" baseline="0">
                <a:solidFill>
                  <a:schemeClr val="bg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API used</a:t>
            </a:r>
          </a:p>
        </p:txBody>
      </p:sp>
      <p:sp>
        <p:nvSpPr>
          <p:cNvPr id="10" name="Content Placeholder 2">
            <a:extLst>
              <a:ext uri="{FF2B5EF4-FFF2-40B4-BE49-F238E27FC236}">
                <a16:creationId xmlns:a16="http://schemas.microsoft.com/office/drawing/2014/main" id="{3D839099-485B-97B4-B101-8FA7056EC2C3}"/>
              </a:ext>
            </a:extLst>
          </p:cNvPr>
          <p:cNvSpPr txBox="1">
            <a:spLocks/>
          </p:cNvSpPr>
          <p:nvPr/>
        </p:nvSpPr>
        <p:spPr>
          <a:xfrm>
            <a:off x="671513" y="4711965"/>
            <a:ext cx="8281987" cy="1357236"/>
          </a:xfrm>
          <a:prstGeom prst="rect">
            <a:avLst/>
          </a:prstGeom>
        </p:spPr>
        <p:txBody>
          <a:bodyPr vert="horz" lIns="91440" tIns="45720" rIns="91440" bIns="45720" rtlCol="0">
            <a:noAutofit/>
          </a:bodyPr>
          <a:lstStyle>
            <a:lvl1pPr marL="0" indent="0" algn="l" defTabSz="457200" rtl="0" eaLnBrk="1" latinLnBrk="0" hangingPunct="1">
              <a:lnSpc>
                <a:spcPts val="2400"/>
              </a:lnSpc>
              <a:spcBef>
                <a:spcPts val="1000"/>
              </a:spcBef>
              <a:spcAft>
                <a:spcPts val="600"/>
              </a:spcAft>
              <a:buClr>
                <a:schemeClr val="accent5"/>
              </a:buClr>
              <a:buSzPct val="100000"/>
              <a:buFont typeface="Arial" panose="020B0604020202020204" pitchFamily="34" charset="0"/>
              <a:buNone/>
              <a:defRPr sz="1800" b="0" i="0" kern="1200">
                <a:solidFill>
                  <a:schemeClr val="bg1">
                    <a:lumMod val="75000"/>
                    <a:lumOff val="25000"/>
                  </a:schemeClr>
                </a:solidFill>
                <a:latin typeface="+mn-lt"/>
                <a:ea typeface="+mj-ea"/>
                <a:cs typeface="+mj-cs"/>
              </a:defRPr>
            </a:lvl1pPr>
            <a:lvl2pPr marL="742950" indent="-285750" algn="l" defTabSz="457200" rtl="0" eaLnBrk="1" latinLnBrk="0" hangingPunct="1">
              <a:lnSpc>
                <a:spcPts val="2400"/>
              </a:lnSpc>
              <a:spcBef>
                <a:spcPts val="1000"/>
              </a:spcBef>
              <a:spcAft>
                <a:spcPts val="600"/>
              </a:spcAft>
              <a:buClr>
                <a:schemeClr val="accent5"/>
              </a:buClr>
              <a:buSzPct val="100000"/>
              <a:buFont typeface="Arial" panose="020B0604020202020204" pitchFamily="34" charset="0"/>
              <a:buChar char="•"/>
              <a:defRPr sz="1600" b="0" i="0" kern="1200">
                <a:solidFill>
                  <a:schemeClr val="bg1">
                    <a:lumMod val="75000"/>
                    <a:lumOff val="25000"/>
                  </a:schemeClr>
                </a:solidFill>
                <a:latin typeface="+mn-lt"/>
                <a:ea typeface="+mj-ea"/>
                <a:cs typeface="+mj-cs"/>
              </a:defRPr>
            </a:lvl2pPr>
            <a:lvl3pPr marL="1200150" indent="-285750" algn="l" defTabSz="457200" rtl="0" eaLnBrk="1" latinLnBrk="0" hangingPunct="1">
              <a:lnSpc>
                <a:spcPts val="2400"/>
              </a:lnSpc>
              <a:spcBef>
                <a:spcPts val="1000"/>
              </a:spcBef>
              <a:spcAft>
                <a:spcPts val="600"/>
              </a:spcAft>
              <a:buClr>
                <a:schemeClr val="accent5"/>
              </a:buClr>
              <a:buSzPct val="100000"/>
              <a:buFont typeface="Arial" panose="020B0604020202020204" pitchFamily="34" charset="0"/>
              <a:buChar char="•"/>
              <a:defRPr sz="1400" b="0" i="0" kern="1200">
                <a:solidFill>
                  <a:schemeClr val="bg1">
                    <a:lumMod val="75000"/>
                    <a:lumOff val="25000"/>
                  </a:schemeClr>
                </a:solidFill>
                <a:latin typeface="+mn-lt"/>
                <a:ea typeface="+mj-ea"/>
                <a:cs typeface="+mj-cs"/>
              </a:defRPr>
            </a:lvl3pPr>
            <a:lvl4pPr marL="1543050" indent="-171450" algn="l" defTabSz="457200" rtl="0" eaLnBrk="1" latinLnBrk="0" hangingPunct="1">
              <a:lnSpc>
                <a:spcPts val="2400"/>
              </a:lnSpc>
              <a:spcBef>
                <a:spcPts val="1000"/>
              </a:spcBef>
              <a:spcAft>
                <a:spcPts val="600"/>
              </a:spcAft>
              <a:buClr>
                <a:schemeClr val="accent5"/>
              </a:buClr>
              <a:buSzPct val="100000"/>
              <a:buFont typeface="Arial" panose="020B0604020202020204" pitchFamily="34" charset="0"/>
              <a:buChar char="•"/>
              <a:defRPr sz="1200" b="0" i="0" kern="1200">
                <a:solidFill>
                  <a:schemeClr val="bg1">
                    <a:lumMod val="75000"/>
                    <a:lumOff val="25000"/>
                  </a:schemeClr>
                </a:solidFill>
                <a:latin typeface="+mn-lt"/>
                <a:ea typeface="+mj-ea"/>
                <a:cs typeface="+mj-cs"/>
              </a:defRPr>
            </a:lvl4pPr>
            <a:lvl5pPr marL="2000250" indent="-171450" algn="l" defTabSz="457200" rtl="0" eaLnBrk="1" latinLnBrk="0" hangingPunct="1">
              <a:lnSpc>
                <a:spcPts val="2400"/>
              </a:lnSpc>
              <a:spcBef>
                <a:spcPts val="1000"/>
              </a:spcBef>
              <a:spcAft>
                <a:spcPts val="600"/>
              </a:spcAft>
              <a:buClr>
                <a:schemeClr val="accent5"/>
              </a:buClr>
              <a:buSzPct val="100000"/>
              <a:buFont typeface="Arial" panose="020B0604020202020204" pitchFamily="34" charset="0"/>
              <a:buChar char="•"/>
              <a:defRPr sz="1200" b="0" i="0" kern="1200">
                <a:solidFill>
                  <a:schemeClr val="bg1">
                    <a:lumMod val="75000"/>
                    <a:lumOff val="25000"/>
                  </a:schemeClr>
                </a:solidFill>
                <a:latin typeface="+mn-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285750" indent="-285750">
              <a:buFont typeface="Arial" panose="020B0604020202020204" pitchFamily="34" charset="0"/>
              <a:buChar char="•"/>
            </a:pPr>
            <a:r>
              <a:rPr lang="en-IN" dirty="0"/>
              <a:t>Twilio API for SMS communication</a:t>
            </a:r>
          </a:p>
        </p:txBody>
      </p:sp>
    </p:spTree>
    <p:extLst>
      <p:ext uri="{BB962C8B-B14F-4D97-AF65-F5344CB8AC3E}">
        <p14:creationId xmlns:p14="http://schemas.microsoft.com/office/powerpoint/2010/main" val="3429343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C5960-F1C9-C077-EC7D-72A6E1D13815}"/>
              </a:ext>
            </a:extLst>
          </p:cNvPr>
          <p:cNvSpPr>
            <a:spLocks noGrp="1"/>
          </p:cNvSpPr>
          <p:nvPr>
            <p:ph type="title"/>
          </p:nvPr>
        </p:nvSpPr>
        <p:spPr>
          <a:xfrm>
            <a:off x="671255" y="854528"/>
            <a:ext cx="9309359" cy="561317"/>
          </a:xfrm>
        </p:spPr>
        <p:txBody>
          <a:bodyPr/>
          <a:lstStyle/>
          <a:p>
            <a:r>
              <a:rPr lang="en-IN" dirty="0"/>
              <a:t>Project code </a:t>
            </a:r>
          </a:p>
        </p:txBody>
      </p:sp>
      <p:pic>
        <p:nvPicPr>
          <p:cNvPr id="6" name="Content Placeholder 5">
            <a:extLst>
              <a:ext uri="{FF2B5EF4-FFF2-40B4-BE49-F238E27FC236}">
                <a16:creationId xmlns:a16="http://schemas.microsoft.com/office/drawing/2014/main" id="{1688E676-573C-A7F9-C98A-9D13A012D662}"/>
              </a:ext>
            </a:extLst>
          </p:cNvPr>
          <p:cNvPicPr>
            <a:picLocks noGrp="1" noChangeAspect="1"/>
          </p:cNvPicPr>
          <p:nvPr>
            <p:ph sz="quarter" idx="10"/>
          </p:nvPr>
        </p:nvPicPr>
        <p:blipFill>
          <a:blip r:embed="rId2"/>
          <a:stretch>
            <a:fillRect/>
          </a:stretch>
        </p:blipFill>
        <p:spPr>
          <a:xfrm>
            <a:off x="310344" y="1590801"/>
            <a:ext cx="3108604" cy="4954588"/>
          </a:xfrm>
        </p:spPr>
      </p:pic>
      <p:sp>
        <p:nvSpPr>
          <p:cNvPr id="4" name="Slide Number Placeholder 3">
            <a:extLst>
              <a:ext uri="{FF2B5EF4-FFF2-40B4-BE49-F238E27FC236}">
                <a16:creationId xmlns:a16="http://schemas.microsoft.com/office/drawing/2014/main" id="{17DDFB5F-DAA2-8534-2EC4-EA3DF316394D}"/>
              </a:ext>
            </a:extLst>
          </p:cNvPr>
          <p:cNvSpPr>
            <a:spLocks noGrp="1"/>
          </p:cNvSpPr>
          <p:nvPr>
            <p:ph type="sldNum" sz="quarter" idx="4"/>
          </p:nvPr>
        </p:nvSpPr>
        <p:spPr/>
        <p:txBody>
          <a:bodyPr/>
          <a:lstStyle/>
          <a:p>
            <a:fld id="{D57F1E4F-1CFF-5643-939E-02111984F565}" type="slidenum">
              <a:rPr lang="en-US" smtClean="0"/>
              <a:pPr/>
              <a:t>11</a:t>
            </a:fld>
            <a:endParaRPr lang="en-US" dirty="0"/>
          </a:p>
        </p:txBody>
      </p:sp>
      <p:pic>
        <p:nvPicPr>
          <p:cNvPr id="8" name="Picture 7">
            <a:extLst>
              <a:ext uri="{FF2B5EF4-FFF2-40B4-BE49-F238E27FC236}">
                <a16:creationId xmlns:a16="http://schemas.microsoft.com/office/drawing/2014/main" id="{B75FA0DE-DE4B-8022-9B45-DA5775195511}"/>
              </a:ext>
            </a:extLst>
          </p:cNvPr>
          <p:cNvPicPr>
            <a:picLocks noChangeAspect="1"/>
          </p:cNvPicPr>
          <p:nvPr/>
        </p:nvPicPr>
        <p:blipFill>
          <a:blip r:embed="rId3"/>
          <a:stretch>
            <a:fillRect/>
          </a:stretch>
        </p:blipFill>
        <p:spPr>
          <a:xfrm>
            <a:off x="3418948" y="1590801"/>
            <a:ext cx="3902698" cy="4954588"/>
          </a:xfrm>
          <a:prstGeom prst="rect">
            <a:avLst/>
          </a:prstGeom>
        </p:spPr>
      </p:pic>
      <p:pic>
        <p:nvPicPr>
          <p:cNvPr id="10" name="Picture 9">
            <a:extLst>
              <a:ext uri="{FF2B5EF4-FFF2-40B4-BE49-F238E27FC236}">
                <a16:creationId xmlns:a16="http://schemas.microsoft.com/office/drawing/2014/main" id="{91D36396-4FC1-70FC-A9FA-4483DB7D53C4}"/>
              </a:ext>
            </a:extLst>
          </p:cNvPr>
          <p:cNvPicPr>
            <a:picLocks noChangeAspect="1"/>
          </p:cNvPicPr>
          <p:nvPr/>
        </p:nvPicPr>
        <p:blipFill>
          <a:blip r:embed="rId4"/>
          <a:stretch>
            <a:fillRect/>
          </a:stretch>
        </p:blipFill>
        <p:spPr>
          <a:xfrm>
            <a:off x="7321646" y="1590801"/>
            <a:ext cx="4560010" cy="4971470"/>
          </a:xfrm>
          <a:prstGeom prst="rect">
            <a:avLst/>
          </a:prstGeom>
        </p:spPr>
      </p:pic>
    </p:spTree>
    <p:extLst>
      <p:ext uri="{BB962C8B-B14F-4D97-AF65-F5344CB8AC3E}">
        <p14:creationId xmlns:p14="http://schemas.microsoft.com/office/powerpoint/2010/main" val="3364224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620927-CEEE-6A64-B633-C693B8394217}"/>
              </a:ext>
            </a:extLst>
          </p:cNvPr>
          <p:cNvSpPr>
            <a:spLocks noGrp="1"/>
          </p:cNvSpPr>
          <p:nvPr>
            <p:ph type="sldNum" sz="quarter" idx="4"/>
          </p:nvPr>
        </p:nvSpPr>
        <p:spPr/>
        <p:txBody>
          <a:bodyPr/>
          <a:lstStyle/>
          <a:p>
            <a:fld id="{D57F1E4F-1CFF-5643-939E-02111984F565}" type="slidenum">
              <a:rPr lang="en-US" smtClean="0"/>
              <a:pPr/>
              <a:t>12</a:t>
            </a:fld>
            <a:endParaRPr lang="en-US" dirty="0"/>
          </a:p>
        </p:txBody>
      </p:sp>
      <p:sp>
        <p:nvSpPr>
          <p:cNvPr id="5" name="Rectangle: Rounded Corners 4">
            <a:extLst>
              <a:ext uri="{FF2B5EF4-FFF2-40B4-BE49-F238E27FC236}">
                <a16:creationId xmlns:a16="http://schemas.microsoft.com/office/drawing/2014/main" id="{ADEDB1A8-61CC-2B7B-6D76-6378DD434A0C}"/>
              </a:ext>
            </a:extLst>
          </p:cNvPr>
          <p:cNvSpPr/>
          <p:nvPr/>
        </p:nvSpPr>
        <p:spPr>
          <a:xfrm>
            <a:off x="3931662" y="401044"/>
            <a:ext cx="1210609" cy="46419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START</a:t>
            </a:r>
          </a:p>
        </p:txBody>
      </p:sp>
      <p:sp>
        <p:nvSpPr>
          <p:cNvPr id="6" name="Rectangle 5">
            <a:extLst>
              <a:ext uri="{FF2B5EF4-FFF2-40B4-BE49-F238E27FC236}">
                <a16:creationId xmlns:a16="http://schemas.microsoft.com/office/drawing/2014/main" id="{47FB03CD-0579-86EE-5EE7-CB3D7DBC7E25}"/>
              </a:ext>
            </a:extLst>
          </p:cNvPr>
          <p:cNvSpPr/>
          <p:nvPr/>
        </p:nvSpPr>
        <p:spPr>
          <a:xfrm>
            <a:off x="3568487" y="1001013"/>
            <a:ext cx="1936955" cy="66237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PRESS PANIC BUTTON</a:t>
            </a:r>
          </a:p>
        </p:txBody>
      </p:sp>
      <p:sp>
        <p:nvSpPr>
          <p:cNvPr id="7" name="Rectangle 6">
            <a:extLst>
              <a:ext uri="{FF2B5EF4-FFF2-40B4-BE49-F238E27FC236}">
                <a16:creationId xmlns:a16="http://schemas.microsoft.com/office/drawing/2014/main" id="{9EADA4E9-393A-3075-4BD3-738213F157FA}"/>
              </a:ext>
            </a:extLst>
          </p:cNvPr>
          <p:cNvSpPr/>
          <p:nvPr/>
        </p:nvSpPr>
        <p:spPr>
          <a:xfrm>
            <a:off x="3273209" y="1839791"/>
            <a:ext cx="2527512" cy="66237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CHECK Wi-Fi Connection</a:t>
            </a:r>
          </a:p>
        </p:txBody>
      </p:sp>
      <p:sp>
        <p:nvSpPr>
          <p:cNvPr id="8" name="Rectangle 7">
            <a:extLst>
              <a:ext uri="{FF2B5EF4-FFF2-40B4-BE49-F238E27FC236}">
                <a16:creationId xmlns:a16="http://schemas.microsoft.com/office/drawing/2014/main" id="{EF854C05-9A8B-C741-ADF9-BD962E31F970}"/>
              </a:ext>
            </a:extLst>
          </p:cNvPr>
          <p:cNvSpPr/>
          <p:nvPr/>
        </p:nvSpPr>
        <p:spPr>
          <a:xfrm>
            <a:off x="3755300" y="2731290"/>
            <a:ext cx="1563330" cy="50751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OBTAIN LOCATION</a:t>
            </a:r>
          </a:p>
        </p:txBody>
      </p:sp>
      <p:sp>
        <p:nvSpPr>
          <p:cNvPr id="9" name="Rectangle 8">
            <a:extLst>
              <a:ext uri="{FF2B5EF4-FFF2-40B4-BE49-F238E27FC236}">
                <a16:creationId xmlns:a16="http://schemas.microsoft.com/office/drawing/2014/main" id="{47B2FC11-8DCA-6943-DD7B-66AB97EF45C8}"/>
              </a:ext>
            </a:extLst>
          </p:cNvPr>
          <p:cNvSpPr/>
          <p:nvPr/>
        </p:nvSpPr>
        <p:spPr>
          <a:xfrm>
            <a:off x="3755300" y="3496170"/>
            <a:ext cx="1563330" cy="54014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PREPARE ALERT MSG</a:t>
            </a:r>
          </a:p>
        </p:txBody>
      </p:sp>
      <p:sp>
        <p:nvSpPr>
          <p:cNvPr id="10" name="Rectangle 9">
            <a:extLst>
              <a:ext uri="{FF2B5EF4-FFF2-40B4-BE49-F238E27FC236}">
                <a16:creationId xmlns:a16="http://schemas.microsoft.com/office/drawing/2014/main" id="{5C5EBFEC-2B8F-648C-4433-34486CABAF83}"/>
              </a:ext>
            </a:extLst>
          </p:cNvPr>
          <p:cNvSpPr/>
          <p:nvPr/>
        </p:nvSpPr>
        <p:spPr>
          <a:xfrm>
            <a:off x="3755299" y="4293680"/>
            <a:ext cx="1563330" cy="50751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SEND ALERT MESSAGE</a:t>
            </a:r>
          </a:p>
        </p:txBody>
      </p:sp>
      <p:sp>
        <p:nvSpPr>
          <p:cNvPr id="11" name="Rectangle 10">
            <a:extLst>
              <a:ext uri="{FF2B5EF4-FFF2-40B4-BE49-F238E27FC236}">
                <a16:creationId xmlns:a16="http://schemas.microsoft.com/office/drawing/2014/main" id="{F005B5A3-278D-6CC7-8D72-A1116CD97B07}"/>
              </a:ext>
            </a:extLst>
          </p:cNvPr>
          <p:cNvSpPr/>
          <p:nvPr/>
        </p:nvSpPr>
        <p:spPr>
          <a:xfrm>
            <a:off x="2939222" y="5058560"/>
            <a:ext cx="3195483" cy="38962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CONFIRM MESSAGE SENT</a:t>
            </a:r>
          </a:p>
        </p:txBody>
      </p:sp>
      <p:sp>
        <p:nvSpPr>
          <p:cNvPr id="12" name="Rectangle: Rounded Corners 11">
            <a:extLst>
              <a:ext uri="{FF2B5EF4-FFF2-40B4-BE49-F238E27FC236}">
                <a16:creationId xmlns:a16="http://schemas.microsoft.com/office/drawing/2014/main" id="{07E084E7-157D-6E77-0265-722814BFC707}"/>
              </a:ext>
            </a:extLst>
          </p:cNvPr>
          <p:cNvSpPr/>
          <p:nvPr/>
        </p:nvSpPr>
        <p:spPr>
          <a:xfrm>
            <a:off x="3794007" y="5657108"/>
            <a:ext cx="1485912" cy="38962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END</a:t>
            </a:r>
          </a:p>
        </p:txBody>
      </p:sp>
      <p:cxnSp>
        <p:nvCxnSpPr>
          <p:cNvPr id="14" name="Straight Arrow Connector 13">
            <a:extLst>
              <a:ext uri="{FF2B5EF4-FFF2-40B4-BE49-F238E27FC236}">
                <a16:creationId xmlns:a16="http://schemas.microsoft.com/office/drawing/2014/main" id="{36FF0EA1-55A6-E336-9497-9FF4E20D232B}"/>
              </a:ext>
            </a:extLst>
          </p:cNvPr>
          <p:cNvCxnSpPr>
            <a:stCxn id="5" idx="2"/>
            <a:endCxn id="6" idx="0"/>
          </p:cNvCxnSpPr>
          <p:nvPr/>
        </p:nvCxnSpPr>
        <p:spPr>
          <a:xfrm flipH="1">
            <a:off x="4536965" y="865240"/>
            <a:ext cx="2" cy="1357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537AB4F3-E83C-78FA-9762-7C76ED244523}"/>
              </a:ext>
            </a:extLst>
          </p:cNvPr>
          <p:cNvCxnSpPr>
            <a:stCxn id="6" idx="2"/>
            <a:endCxn id="7" idx="0"/>
          </p:cNvCxnSpPr>
          <p:nvPr/>
        </p:nvCxnSpPr>
        <p:spPr>
          <a:xfrm>
            <a:off x="4536965" y="1663386"/>
            <a:ext cx="0" cy="1764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8D1D0CD9-6359-9B2A-9FF8-F946FCD64CED}"/>
              </a:ext>
            </a:extLst>
          </p:cNvPr>
          <p:cNvCxnSpPr>
            <a:stCxn id="7" idx="2"/>
            <a:endCxn id="8" idx="0"/>
          </p:cNvCxnSpPr>
          <p:nvPr/>
        </p:nvCxnSpPr>
        <p:spPr>
          <a:xfrm>
            <a:off x="4536965" y="2502164"/>
            <a:ext cx="0" cy="2291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1836E9F-1866-B187-FD08-AF1044141936}"/>
              </a:ext>
            </a:extLst>
          </p:cNvPr>
          <p:cNvCxnSpPr>
            <a:stCxn id="8" idx="2"/>
            <a:endCxn id="9" idx="0"/>
          </p:cNvCxnSpPr>
          <p:nvPr/>
        </p:nvCxnSpPr>
        <p:spPr>
          <a:xfrm>
            <a:off x="4536965" y="3238805"/>
            <a:ext cx="0" cy="2573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E3E5EB00-E8DD-9D95-EA28-2051E946B521}"/>
              </a:ext>
            </a:extLst>
          </p:cNvPr>
          <p:cNvCxnSpPr>
            <a:stCxn id="9" idx="2"/>
            <a:endCxn id="10" idx="0"/>
          </p:cNvCxnSpPr>
          <p:nvPr/>
        </p:nvCxnSpPr>
        <p:spPr>
          <a:xfrm flipH="1">
            <a:off x="4536964" y="4036315"/>
            <a:ext cx="1" cy="2573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1DEC7FF1-5FF5-4BF0-A91D-B079ACEA05A5}"/>
              </a:ext>
            </a:extLst>
          </p:cNvPr>
          <p:cNvCxnSpPr>
            <a:stCxn id="10" idx="2"/>
          </p:cNvCxnSpPr>
          <p:nvPr/>
        </p:nvCxnSpPr>
        <p:spPr>
          <a:xfrm>
            <a:off x="4536964" y="4801195"/>
            <a:ext cx="0" cy="2573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2DEB54AD-C247-622F-4DD4-844B56FFF715}"/>
              </a:ext>
            </a:extLst>
          </p:cNvPr>
          <p:cNvCxnSpPr>
            <a:stCxn id="11" idx="2"/>
            <a:endCxn id="12" idx="0"/>
          </p:cNvCxnSpPr>
          <p:nvPr/>
        </p:nvCxnSpPr>
        <p:spPr>
          <a:xfrm flipH="1">
            <a:off x="4536963" y="5448187"/>
            <a:ext cx="1" cy="2089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27B72769-28E8-6485-4645-C0FC0888E647}"/>
              </a:ext>
            </a:extLst>
          </p:cNvPr>
          <p:cNvSpPr txBox="1"/>
          <p:nvPr/>
        </p:nvSpPr>
        <p:spPr>
          <a:xfrm>
            <a:off x="445960" y="402555"/>
            <a:ext cx="3122527" cy="830997"/>
          </a:xfrm>
          <a:prstGeom prst="rect">
            <a:avLst/>
          </a:prstGeom>
          <a:noFill/>
        </p:spPr>
        <p:txBody>
          <a:bodyPr wrap="square" rtlCol="0">
            <a:spAutoFit/>
          </a:bodyPr>
          <a:lstStyle/>
          <a:p>
            <a:r>
              <a:rPr lang="en-IN" sz="2400" dirty="0">
                <a:solidFill>
                  <a:schemeClr val="bg1">
                    <a:lumMod val="75000"/>
                    <a:lumOff val="25000"/>
                  </a:schemeClr>
                </a:solidFill>
                <a:latin typeface="+mj-lt"/>
              </a:rPr>
              <a:t>Flowchart of the Project</a:t>
            </a:r>
          </a:p>
        </p:txBody>
      </p:sp>
      <p:pic>
        <p:nvPicPr>
          <p:cNvPr id="33" name="Picture 32">
            <a:extLst>
              <a:ext uri="{FF2B5EF4-FFF2-40B4-BE49-F238E27FC236}">
                <a16:creationId xmlns:a16="http://schemas.microsoft.com/office/drawing/2014/main" id="{72F63BBC-4733-DBFF-6FFC-5E3DBDD3D4CE}"/>
              </a:ext>
            </a:extLst>
          </p:cNvPr>
          <p:cNvPicPr>
            <a:picLocks noChangeAspect="1"/>
          </p:cNvPicPr>
          <p:nvPr/>
        </p:nvPicPr>
        <p:blipFill>
          <a:blip r:embed="rId2"/>
          <a:stretch>
            <a:fillRect/>
          </a:stretch>
        </p:blipFill>
        <p:spPr>
          <a:xfrm>
            <a:off x="8441536" y="238922"/>
            <a:ext cx="2845507" cy="6323349"/>
          </a:xfrm>
          <a:prstGeom prst="rect">
            <a:avLst/>
          </a:prstGeom>
        </p:spPr>
      </p:pic>
    </p:spTree>
    <p:extLst>
      <p:ext uri="{BB962C8B-B14F-4D97-AF65-F5344CB8AC3E}">
        <p14:creationId xmlns:p14="http://schemas.microsoft.com/office/powerpoint/2010/main" val="70268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765B5-16BB-EB4B-7143-A70F8305A4FE}"/>
              </a:ext>
            </a:extLst>
          </p:cNvPr>
          <p:cNvSpPr>
            <a:spLocks noGrp="1"/>
          </p:cNvSpPr>
          <p:nvPr>
            <p:ph type="title"/>
          </p:nvPr>
        </p:nvSpPr>
        <p:spPr>
          <a:xfrm>
            <a:off x="582765" y="510399"/>
            <a:ext cx="9309359" cy="767687"/>
          </a:xfrm>
        </p:spPr>
        <p:txBody>
          <a:bodyPr/>
          <a:lstStyle/>
          <a:p>
            <a:r>
              <a:rPr lang="en-IN" dirty="0"/>
              <a:t>limitations</a:t>
            </a:r>
          </a:p>
        </p:txBody>
      </p:sp>
      <p:sp>
        <p:nvSpPr>
          <p:cNvPr id="3" name="Content Placeholder 2">
            <a:extLst>
              <a:ext uri="{FF2B5EF4-FFF2-40B4-BE49-F238E27FC236}">
                <a16:creationId xmlns:a16="http://schemas.microsoft.com/office/drawing/2014/main" id="{6D010239-E0A3-BD94-72B2-BD75D48F4BE2}"/>
              </a:ext>
            </a:extLst>
          </p:cNvPr>
          <p:cNvSpPr>
            <a:spLocks noGrp="1"/>
          </p:cNvSpPr>
          <p:nvPr>
            <p:ph sz="quarter" idx="10"/>
          </p:nvPr>
        </p:nvSpPr>
        <p:spPr>
          <a:xfrm>
            <a:off x="582765" y="1445342"/>
            <a:ext cx="9809932" cy="4748353"/>
          </a:xfrm>
        </p:spPr>
        <p:txBody>
          <a:bodyPr/>
          <a:lstStyle/>
          <a:p>
            <a:r>
              <a:rPr lang="en-US" b="1" dirty="0"/>
              <a:t>Predefined Contacts</a:t>
            </a:r>
            <a:r>
              <a:rPr lang="en-US" dirty="0"/>
              <a:t>: Alerts are sent to predefined contacts, which may not always be reachable during emergencies.</a:t>
            </a:r>
          </a:p>
          <a:p>
            <a:r>
              <a:rPr lang="en-US" b="1" dirty="0"/>
              <a:t>User Dependency</a:t>
            </a:r>
            <a:r>
              <a:rPr lang="en-US" dirty="0"/>
              <a:t>: Relies on the user to carry the device, keep it charged, and ensure it is ready for use.</a:t>
            </a:r>
          </a:p>
          <a:p>
            <a:r>
              <a:rPr lang="en-US" b="1" dirty="0"/>
              <a:t>No Fall Detection</a:t>
            </a:r>
            <a:r>
              <a:rPr lang="en-US" dirty="0"/>
              <a:t>: Lacks sensors to detect falls or sudden movements that could trigger alerts automatically.</a:t>
            </a:r>
          </a:p>
          <a:p>
            <a:r>
              <a:rPr lang="en-US" b="1" dirty="0"/>
              <a:t>False Alarms</a:t>
            </a:r>
            <a:r>
              <a:rPr lang="en-US" dirty="0"/>
              <a:t>: Accidental button presses or faulty wiring may lead to false alarms, potentially wasting emergency responders' time and resources.</a:t>
            </a:r>
          </a:p>
          <a:p>
            <a:r>
              <a:rPr lang="en-US" b="1" dirty="0"/>
              <a:t>Maintenance</a:t>
            </a:r>
            <a:r>
              <a:rPr lang="en-US" dirty="0"/>
              <a:t>: The device requires regular maintenance, including checking the battery status, ensuring proper connectivity, and ensuring all components are functioning as expected.</a:t>
            </a:r>
          </a:p>
          <a:p>
            <a:endParaRPr lang="en-IN" dirty="0"/>
          </a:p>
        </p:txBody>
      </p:sp>
      <p:sp>
        <p:nvSpPr>
          <p:cNvPr id="4" name="Slide Number Placeholder 3">
            <a:extLst>
              <a:ext uri="{FF2B5EF4-FFF2-40B4-BE49-F238E27FC236}">
                <a16:creationId xmlns:a16="http://schemas.microsoft.com/office/drawing/2014/main" id="{B773F94F-737D-25E0-A5F6-2BA2B61DC037}"/>
              </a:ext>
            </a:extLst>
          </p:cNvPr>
          <p:cNvSpPr>
            <a:spLocks noGrp="1"/>
          </p:cNvSpPr>
          <p:nvPr>
            <p:ph type="sldNum" sz="quarter" idx="4"/>
          </p:nvPr>
        </p:nvSpPr>
        <p:spPr/>
        <p:txBody>
          <a:bodyPr/>
          <a:lstStyle/>
          <a:p>
            <a:fld id="{D57F1E4F-1CFF-5643-939E-02111984F565}" type="slidenum">
              <a:rPr lang="en-US" smtClean="0"/>
              <a:pPr/>
              <a:t>13</a:t>
            </a:fld>
            <a:endParaRPr lang="en-US" dirty="0"/>
          </a:p>
        </p:txBody>
      </p:sp>
    </p:spTree>
    <p:extLst>
      <p:ext uri="{BB962C8B-B14F-4D97-AF65-F5344CB8AC3E}">
        <p14:creationId xmlns:p14="http://schemas.microsoft.com/office/powerpoint/2010/main" val="3039884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F5CE6-3CCB-08F5-33AB-A8AA1AA17A01}"/>
              </a:ext>
            </a:extLst>
          </p:cNvPr>
          <p:cNvSpPr>
            <a:spLocks noGrp="1"/>
          </p:cNvSpPr>
          <p:nvPr>
            <p:ph type="title"/>
          </p:nvPr>
        </p:nvSpPr>
        <p:spPr>
          <a:xfrm>
            <a:off x="671513" y="398833"/>
            <a:ext cx="9309359" cy="679304"/>
          </a:xfrm>
        </p:spPr>
        <p:txBody>
          <a:bodyPr/>
          <a:lstStyle/>
          <a:p>
            <a:r>
              <a:rPr lang="en-IN" dirty="0"/>
              <a:t>Future scope</a:t>
            </a:r>
          </a:p>
        </p:txBody>
      </p:sp>
      <p:sp>
        <p:nvSpPr>
          <p:cNvPr id="3" name="Content Placeholder 2">
            <a:extLst>
              <a:ext uri="{FF2B5EF4-FFF2-40B4-BE49-F238E27FC236}">
                <a16:creationId xmlns:a16="http://schemas.microsoft.com/office/drawing/2014/main" id="{78ED105C-0F3E-3125-5688-4597B50BB7C8}"/>
              </a:ext>
            </a:extLst>
          </p:cNvPr>
          <p:cNvSpPr>
            <a:spLocks noGrp="1"/>
          </p:cNvSpPr>
          <p:nvPr>
            <p:ph sz="quarter" idx="10"/>
          </p:nvPr>
        </p:nvSpPr>
        <p:spPr>
          <a:xfrm>
            <a:off x="671513" y="1078137"/>
            <a:ext cx="8281987" cy="5283334"/>
          </a:xfrm>
        </p:spPr>
        <p:txBody>
          <a:bodyPr/>
          <a:lstStyle/>
          <a:p>
            <a:r>
              <a:rPr lang="en-US" b="1" dirty="0"/>
              <a:t>Additional Sensors</a:t>
            </a:r>
            <a:r>
              <a:rPr lang="en-US" dirty="0"/>
              <a:t>:</a:t>
            </a:r>
          </a:p>
          <a:p>
            <a:pPr>
              <a:buFont typeface="Arial" panose="020B0604020202020204" pitchFamily="34" charset="0"/>
              <a:buChar char="•"/>
            </a:pPr>
            <a:r>
              <a:rPr lang="en-US" dirty="0"/>
              <a:t>The device could be enhanced with additional sensors like accelerometers or gyroscopes to detect falls or abnormal movements, automatically triggering the alert system.</a:t>
            </a:r>
          </a:p>
          <a:p>
            <a:r>
              <a:rPr lang="en-US" b="1" dirty="0"/>
              <a:t>Integrating the device into wearables</a:t>
            </a:r>
            <a:r>
              <a:rPr lang="en-US" dirty="0"/>
              <a:t>:</a:t>
            </a:r>
          </a:p>
          <a:p>
            <a:pPr>
              <a:buFont typeface="Arial" panose="020B0604020202020204" pitchFamily="34" charset="0"/>
              <a:buChar char="•"/>
            </a:pPr>
            <a:r>
              <a:rPr lang="en-US" dirty="0"/>
              <a:t>Fusion of the device and wearables for stealth and better   usability . ex: Adding into a necklace , ring etc.</a:t>
            </a:r>
            <a:endParaRPr lang="en-IN" dirty="0"/>
          </a:p>
        </p:txBody>
      </p:sp>
      <p:sp>
        <p:nvSpPr>
          <p:cNvPr id="4" name="Slide Number Placeholder 3">
            <a:extLst>
              <a:ext uri="{FF2B5EF4-FFF2-40B4-BE49-F238E27FC236}">
                <a16:creationId xmlns:a16="http://schemas.microsoft.com/office/drawing/2014/main" id="{4782D2D7-9D00-33BF-BA08-A4C517072832}"/>
              </a:ext>
            </a:extLst>
          </p:cNvPr>
          <p:cNvSpPr>
            <a:spLocks noGrp="1"/>
          </p:cNvSpPr>
          <p:nvPr>
            <p:ph type="sldNum" sz="quarter" idx="4"/>
          </p:nvPr>
        </p:nvSpPr>
        <p:spPr/>
        <p:txBody>
          <a:bodyPr/>
          <a:lstStyle/>
          <a:p>
            <a:fld id="{D57F1E4F-1CFF-5643-939E-02111984F565}" type="slidenum">
              <a:rPr lang="en-US" smtClean="0"/>
              <a:pPr/>
              <a:t>14</a:t>
            </a:fld>
            <a:endParaRPr lang="en-US" dirty="0"/>
          </a:p>
        </p:txBody>
      </p:sp>
      <p:pic>
        <p:nvPicPr>
          <p:cNvPr id="6" name="Content Placeholder 5">
            <a:extLst>
              <a:ext uri="{FF2B5EF4-FFF2-40B4-BE49-F238E27FC236}">
                <a16:creationId xmlns:a16="http://schemas.microsoft.com/office/drawing/2014/main" id="{34529BA9-C384-4363-181B-B74C6AA51551}"/>
              </a:ext>
            </a:extLst>
          </p:cNvPr>
          <p:cNvPicPr>
            <a:picLocks noChangeAspect="1"/>
          </p:cNvPicPr>
          <p:nvPr/>
        </p:nvPicPr>
        <p:blipFill>
          <a:blip r:embed="rId2"/>
          <a:stretch>
            <a:fillRect/>
          </a:stretch>
        </p:blipFill>
        <p:spPr>
          <a:xfrm>
            <a:off x="671513" y="3958869"/>
            <a:ext cx="2406242" cy="2402602"/>
          </a:xfrm>
          <a:prstGeom prst="rect">
            <a:avLst/>
          </a:prstGeom>
        </p:spPr>
      </p:pic>
      <p:pic>
        <p:nvPicPr>
          <p:cNvPr id="8" name="Picture 7">
            <a:extLst>
              <a:ext uri="{FF2B5EF4-FFF2-40B4-BE49-F238E27FC236}">
                <a16:creationId xmlns:a16="http://schemas.microsoft.com/office/drawing/2014/main" id="{B8638203-2924-ADF1-F94A-52E2030116A0}"/>
              </a:ext>
            </a:extLst>
          </p:cNvPr>
          <p:cNvPicPr>
            <a:picLocks noChangeAspect="1"/>
          </p:cNvPicPr>
          <p:nvPr/>
        </p:nvPicPr>
        <p:blipFill>
          <a:blip r:embed="rId3"/>
          <a:stretch>
            <a:fillRect/>
          </a:stretch>
        </p:blipFill>
        <p:spPr>
          <a:xfrm>
            <a:off x="3416666" y="3958869"/>
            <a:ext cx="2302440" cy="2274783"/>
          </a:xfrm>
          <a:prstGeom prst="rect">
            <a:avLst/>
          </a:prstGeom>
        </p:spPr>
      </p:pic>
    </p:spTree>
    <p:extLst>
      <p:ext uri="{BB962C8B-B14F-4D97-AF65-F5344CB8AC3E}">
        <p14:creationId xmlns:p14="http://schemas.microsoft.com/office/powerpoint/2010/main" val="220633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6E986-2A99-C88E-1C8B-21C96303639E}"/>
              </a:ext>
            </a:extLst>
          </p:cNvPr>
          <p:cNvSpPr>
            <a:spLocks noGrp="1"/>
          </p:cNvSpPr>
          <p:nvPr>
            <p:ph type="title"/>
          </p:nvPr>
        </p:nvSpPr>
        <p:spPr>
          <a:xfrm>
            <a:off x="671255" y="854528"/>
            <a:ext cx="9309359" cy="856285"/>
          </a:xfrm>
        </p:spPr>
        <p:txBody>
          <a:bodyPr/>
          <a:lstStyle/>
          <a:p>
            <a:r>
              <a:rPr lang="en-IN" dirty="0"/>
              <a:t>Future scope</a:t>
            </a:r>
          </a:p>
        </p:txBody>
      </p:sp>
      <p:sp>
        <p:nvSpPr>
          <p:cNvPr id="3" name="Content Placeholder 2">
            <a:extLst>
              <a:ext uri="{FF2B5EF4-FFF2-40B4-BE49-F238E27FC236}">
                <a16:creationId xmlns:a16="http://schemas.microsoft.com/office/drawing/2014/main" id="{0C2E549F-DB86-4819-818E-550D6193B520}"/>
              </a:ext>
            </a:extLst>
          </p:cNvPr>
          <p:cNvSpPr>
            <a:spLocks noGrp="1"/>
          </p:cNvSpPr>
          <p:nvPr>
            <p:ph sz="quarter" idx="10"/>
          </p:nvPr>
        </p:nvSpPr>
        <p:spPr>
          <a:xfrm>
            <a:off x="671513" y="1818969"/>
            <a:ext cx="10370113" cy="4640198"/>
          </a:xfrm>
        </p:spPr>
        <p:txBody>
          <a:bodyPr/>
          <a:lstStyle/>
          <a:p>
            <a:r>
              <a:rPr lang="en-US" b="1" dirty="0"/>
              <a:t>Reducing the size of the project:</a:t>
            </a:r>
          </a:p>
          <a:p>
            <a:r>
              <a:rPr lang="en-US" dirty="0"/>
              <a:t>Integrating the </a:t>
            </a:r>
            <a:r>
              <a:rPr lang="en-US" b="1" dirty="0"/>
              <a:t>Nordic Semiconductor nRF52805</a:t>
            </a:r>
            <a:r>
              <a:rPr lang="en-US" dirty="0"/>
              <a:t> (3.0mm x 3.0mm) into the women’s safety panic button project could significantly reduce the device's size, making it ideal for wearable applications like rings or pendants. With Bluetooth 5.1 (BLE), 2 GPIO pins, and low power consumption, the nRF52805 supports efficient communication while extending battery life.</a:t>
            </a:r>
          </a:p>
          <a:p>
            <a:r>
              <a:rPr lang="en-US" dirty="0"/>
              <a:t>While the chip’s limited resources may require optimizing the Bluetooth functionality, its simplicity and compactness can enhance device reliability and usability. Future improvements could include adding sensors (like fall detection) or improving real-time alerts without increasing size or complexity.</a:t>
            </a:r>
          </a:p>
          <a:p>
            <a:endParaRPr lang="en-IN" dirty="0"/>
          </a:p>
        </p:txBody>
      </p:sp>
      <p:sp>
        <p:nvSpPr>
          <p:cNvPr id="4" name="Slide Number Placeholder 3">
            <a:extLst>
              <a:ext uri="{FF2B5EF4-FFF2-40B4-BE49-F238E27FC236}">
                <a16:creationId xmlns:a16="http://schemas.microsoft.com/office/drawing/2014/main" id="{F911C4C9-6770-262D-A9D1-C03937563F1F}"/>
              </a:ext>
            </a:extLst>
          </p:cNvPr>
          <p:cNvSpPr>
            <a:spLocks noGrp="1"/>
          </p:cNvSpPr>
          <p:nvPr>
            <p:ph type="sldNum" sz="quarter" idx="4"/>
          </p:nvPr>
        </p:nvSpPr>
        <p:spPr/>
        <p:txBody>
          <a:bodyPr/>
          <a:lstStyle/>
          <a:p>
            <a:fld id="{D57F1E4F-1CFF-5643-939E-02111984F565}" type="slidenum">
              <a:rPr lang="en-US" smtClean="0"/>
              <a:pPr/>
              <a:t>15</a:t>
            </a:fld>
            <a:endParaRPr lang="en-US" dirty="0"/>
          </a:p>
        </p:txBody>
      </p:sp>
      <p:pic>
        <p:nvPicPr>
          <p:cNvPr id="5122" name="Picture 2" descr="nRF52805 BLUETOOTH® 5.2 SoC - Nordic | Mouser">
            <a:extLst>
              <a:ext uri="{FF2B5EF4-FFF2-40B4-BE49-F238E27FC236}">
                <a16:creationId xmlns:a16="http://schemas.microsoft.com/office/drawing/2014/main" id="{FB184CC5-5462-792C-E9DB-83C0AFADAE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8297" y="176541"/>
            <a:ext cx="3044392" cy="2212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317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09733-0EDD-F50F-AC7A-ADC89EB19AB4}"/>
              </a:ext>
            </a:extLst>
          </p:cNvPr>
          <p:cNvSpPr>
            <a:spLocks noGrp="1"/>
          </p:cNvSpPr>
          <p:nvPr>
            <p:ph type="title"/>
          </p:nvPr>
        </p:nvSpPr>
        <p:spPr>
          <a:xfrm>
            <a:off x="671513" y="600860"/>
            <a:ext cx="9309359" cy="925111"/>
          </a:xfrm>
        </p:spPr>
        <p:txBody>
          <a:bodyPr/>
          <a:lstStyle/>
          <a:p>
            <a:r>
              <a:rPr lang="en-IN" dirty="0"/>
              <a:t>conclusion</a:t>
            </a:r>
          </a:p>
        </p:txBody>
      </p:sp>
      <p:sp>
        <p:nvSpPr>
          <p:cNvPr id="4" name="Slide Number Placeholder 3">
            <a:extLst>
              <a:ext uri="{FF2B5EF4-FFF2-40B4-BE49-F238E27FC236}">
                <a16:creationId xmlns:a16="http://schemas.microsoft.com/office/drawing/2014/main" id="{3D068851-B151-170C-E9A8-9A38821A8430}"/>
              </a:ext>
            </a:extLst>
          </p:cNvPr>
          <p:cNvSpPr>
            <a:spLocks noGrp="1"/>
          </p:cNvSpPr>
          <p:nvPr>
            <p:ph type="sldNum" sz="quarter" idx="4"/>
          </p:nvPr>
        </p:nvSpPr>
        <p:spPr/>
        <p:txBody>
          <a:bodyPr/>
          <a:lstStyle/>
          <a:p>
            <a:fld id="{D57F1E4F-1CFF-5643-939E-02111984F565}" type="slidenum">
              <a:rPr lang="en-US" smtClean="0"/>
              <a:pPr/>
              <a:t>16</a:t>
            </a:fld>
            <a:endParaRPr lang="en-US" dirty="0"/>
          </a:p>
        </p:txBody>
      </p:sp>
      <p:sp>
        <p:nvSpPr>
          <p:cNvPr id="10" name="Content Placeholder 9">
            <a:extLst>
              <a:ext uri="{FF2B5EF4-FFF2-40B4-BE49-F238E27FC236}">
                <a16:creationId xmlns:a16="http://schemas.microsoft.com/office/drawing/2014/main" id="{1EF8361E-ADB9-2150-6188-31FF1827B9BE}"/>
              </a:ext>
            </a:extLst>
          </p:cNvPr>
          <p:cNvSpPr>
            <a:spLocks noGrp="1"/>
          </p:cNvSpPr>
          <p:nvPr>
            <p:ph sz="quarter" idx="10"/>
          </p:nvPr>
        </p:nvSpPr>
        <p:spPr>
          <a:xfrm>
            <a:off x="671513" y="1779639"/>
            <a:ext cx="8281987" cy="4679527"/>
          </a:xfrm>
        </p:spPr>
        <p:txBody>
          <a:bodyPr/>
          <a:lstStyle/>
          <a:p>
            <a:r>
              <a:rPr lang="en-US" dirty="0"/>
              <a:t>This women’s safety panic button project using the ESP32 microcontroller offers an effective and accessible approach to personal safety. By leveraging Bluetooth technology, the device allows users to send their location and alert contacts during emergencies, without relying on network availability or mobile apps. Its simplicity and portability make it ideal for all user groups, including those with limited smartphone access. </a:t>
            </a:r>
          </a:p>
          <a:p>
            <a:r>
              <a:rPr lang="en-US" dirty="0"/>
              <a:t>This project demonstrates the power of embedded systems in solving real-world problems, providing a reliable safety tool. Future improvements could include direct GPS integration, vibration feedback, or linking with public safety networks.</a:t>
            </a:r>
            <a:endParaRPr lang="en-IN" dirty="0"/>
          </a:p>
        </p:txBody>
      </p:sp>
    </p:spTree>
    <p:extLst>
      <p:ext uri="{BB962C8B-B14F-4D97-AF65-F5344CB8AC3E}">
        <p14:creationId xmlns:p14="http://schemas.microsoft.com/office/powerpoint/2010/main" val="3167198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F0CB8-7175-619A-0F87-63441B4DD48D}"/>
              </a:ext>
            </a:extLst>
          </p:cNvPr>
          <p:cNvSpPr>
            <a:spLocks noGrp="1"/>
          </p:cNvSpPr>
          <p:nvPr>
            <p:ph type="title"/>
          </p:nvPr>
        </p:nvSpPr>
        <p:spPr>
          <a:xfrm>
            <a:off x="671255" y="500567"/>
            <a:ext cx="9309359" cy="974272"/>
          </a:xfrm>
        </p:spPr>
        <p:txBody>
          <a:bodyPr/>
          <a:lstStyle/>
          <a:p>
            <a:r>
              <a:rPr lang="en-IN" dirty="0"/>
              <a:t>references</a:t>
            </a:r>
          </a:p>
        </p:txBody>
      </p:sp>
      <p:sp>
        <p:nvSpPr>
          <p:cNvPr id="3" name="Content Placeholder 2">
            <a:extLst>
              <a:ext uri="{FF2B5EF4-FFF2-40B4-BE49-F238E27FC236}">
                <a16:creationId xmlns:a16="http://schemas.microsoft.com/office/drawing/2014/main" id="{B8242F83-621A-DC0B-AF05-A95C55500190}"/>
              </a:ext>
            </a:extLst>
          </p:cNvPr>
          <p:cNvSpPr>
            <a:spLocks noGrp="1"/>
          </p:cNvSpPr>
          <p:nvPr>
            <p:ph sz="quarter" idx="10"/>
          </p:nvPr>
        </p:nvSpPr>
        <p:spPr>
          <a:xfrm>
            <a:off x="671255" y="1780920"/>
            <a:ext cx="8281987" cy="3931622"/>
          </a:xfrm>
        </p:spPr>
        <p:txBody>
          <a:bodyPr/>
          <a:lstStyle/>
          <a:p>
            <a:r>
              <a:rPr lang="en-US" dirty="0"/>
              <a:t>S. Kaur and A. Mehta, "A Study on Smart Technologies for Women Safety," International Journal of Computer Applications, vol. 180, no. 12, 2017, pp. 15-20.D.</a:t>
            </a:r>
          </a:p>
          <a:p>
            <a:r>
              <a:rPr lang="en-US" dirty="0"/>
              <a:t>Gupta and P. Varshney, "Smart Technologies for Women Safety: Opportunities and Challenges," International Journal of Recent Trends in Engineering and Research, vol. 4, no. 7, 2018, pp. 39-44.</a:t>
            </a:r>
          </a:p>
          <a:p>
            <a:r>
              <a:rPr lang="en-US" dirty="0"/>
              <a:t>J. Sriram Pavan, et al. "Women Safety Device with GPS Tracking and Alerts Using Arduino." </a:t>
            </a:r>
            <a:r>
              <a:rPr lang="en-US" i="1" dirty="0"/>
              <a:t>International Journal of Engineering Research &amp; Technology (IJERT)</a:t>
            </a:r>
            <a:r>
              <a:rPr lang="en-US" dirty="0"/>
              <a:t>, vol. 7, no. 4, 2018, pp. 1-5.</a:t>
            </a:r>
            <a:endParaRPr lang="en-IN" dirty="0"/>
          </a:p>
        </p:txBody>
      </p:sp>
      <p:sp>
        <p:nvSpPr>
          <p:cNvPr id="4" name="Slide Number Placeholder 3">
            <a:extLst>
              <a:ext uri="{FF2B5EF4-FFF2-40B4-BE49-F238E27FC236}">
                <a16:creationId xmlns:a16="http://schemas.microsoft.com/office/drawing/2014/main" id="{997F756D-1BF1-4F40-7101-2E955C0BF94B}"/>
              </a:ext>
            </a:extLst>
          </p:cNvPr>
          <p:cNvSpPr>
            <a:spLocks noGrp="1"/>
          </p:cNvSpPr>
          <p:nvPr>
            <p:ph type="sldNum" sz="quarter" idx="4"/>
          </p:nvPr>
        </p:nvSpPr>
        <p:spPr/>
        <p:txBody>
          <a:bodyPr/>
          <a:lstStyle/>
          <a:p>
            <a:fld id="{D57F1E4F-1CFF-5643-939E-02111984F565}" type="slidenum">
              <a:rPr lang="en-US" smtClean="0"/>
              <a:pPr/>
              <a:t>17</a:t>
            </a:fld>
            <a:endParaRPr lang="en-US" dirty="0"/>
          </a:p>
        </p:txBody>
      </p:sp>
    </p:spTree>
    <p:extLst>
      <p:ext uri="{BB962C8B-B14F-4D97-AF65-F5344CB8AC3E}">
        <p14:creationId xmlns:p14="http://schemas.microsoft.com/office/powerpoint/2010/main" val="28791481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F2550-BAFF-7317-2AA0-A2F2E0BEA5B4}"/>
              </a:ext>
            </a:extLst>
          </p:cNvPr>
          <p:cNvSpPr>
            <a:spLocks noGrp="1"/>
          </p:cNvSpPr>
          <p:nvPr>
            <p:ph type="title"/>
          </p:nvPr>
        </p:nvSpPr>
        <p:spPr>
          <a:xfrm>
            <a:off x="1497165" y="1651819"/>
            <a:ext cx="4048229" cy="728069"/>
          </a:xfrm>
        </p:spPr>
        <p:txBody>
          <a:bodyPr/>
          <a:lstStyle/>
          <a:p>
            <a:r>
              <a:rPr lang="en-IN" dirty="0"/>
              <a:t>Thank you !</a:t>
            </a:r>
          </a:p>
        </p:txBody>
      </p:sp>
      <p:sp>
        <p:nvSpPr>
          <p:cNvPr id="3" name="Content Placeholder 2">
            <a:extLst>
              <a:ext uri="{FF2B5EF4-FFF2-40B4-BE49-F238E27FC236}">
                <a16:creationId xmlns:a16="http://schemas.microsoft.com/office/drawing/2014/main" id="{0BA1975B-F150-42C2-13AB-1C687E21757C}"/>
              </a:ext>
            </a:extLst>
          </p:cNvPr>
          <p:cNvSpPr>
            <a:spLocks noGrp="1"/>
          </p:cNvSpPr>
          <p:nvPr>
            <p:ph sz="quarter" idx="10"/>
          </p:nvPr>
        </p:nvSpPr>
        <p:spPr>
          <a:xfrm>
            <a:off x="5692877" y="2389721"/>
            <a:ext cx="5004619" cy="1750141"/>
          </a:xfrm>
        </p:spPr>
        <p:txBody>
          <a:bodyPr/>
          <a:lstStyle/>
          <a:p>
            <a:r>
              <a:rPr lang="en-IN" dirty="0"/>
              <a:t>Done by :</a:t>
            </a:r>
          </a:p>
          <a:p>
            <a:pPr marL="457200" lvl="1" indent="0">
              <a:buNone/>
            </a:pPr>
            <a:r>
              <a:rPr lang="en-IN" dirty="0"/>
              <a:t>Tristan R P,112</a:t>
            </a:r>
          </a:p>
          <a:p>
            <a:pPr marL="457200" lvl="1" indent="0">
              <a:buNone/>
            </a:pPr>
            <a:r>
              <a:rPr lang="en-IN" dirty="0"/>
              <a:t>Udhayam T D ,113</a:t>
            </a:r>
          </a:p>
          <a:p>
            <a:pPr marL="457200" lvl="1" indent="0">
              <a:buNone/>
            </a:pPr>
            <a:r>
              <a:rPr lang="en-IN" dirty="0"/>
              <a:t>SriMithun A, 104</a:t>
            </a:r>
          </a:p>
          <a:p>
            <a:endParaRPr lang="en-IN" dirty="0"/>
          </a:p>
        </p:txBody>
      </p:sp>
      <p:sp>
        <p:nvSpPr>
          <p:cNvPr id="4" name="Slide Number Placeholder 3">
            <a:extLst>
              <a:ext uri="{FF2B5EF4-FFF2-40B4-BE49-F238E27FC236}">
                <a16:creationId xmlns:a16="http://schemas.microsoft.com/office/drawing/2014/main" id="{A8FAB3B4-86F2-D34A-7401-E5DFB0A6F346}"/>
              </a:ext>
            </a:extLst>
          </p:cNvPr>
          <p:cNvSpPr>
            <a:spLocks noGrp="1"/>
          </p:cNvSpPr>
          <p:nvPr>
            <p:ph type="sldNum" sz="quarter" idx="4"/>
          </p:nvPr>
        </p:nvSpPr>
        <p:spPr/>
        <p:txBody>
          <a:bodyPr/>
          <a:lstStyle/>
          <a:p>
            <a:fld id="{D57F1E4F-1CFF-5643-939E-02111984F565}" type="slidenum">
              <a:rPr lang="en-US" smtClean="0"/>
              <a:pPr/>
              <a:t>18</a:t>
            </a:fld>
            <a:endParaRPr lang="en-US" dirty="0"/>
          </a:p>
        </p:txBody>
      </p:sp>
    </p:spTree>
    <p:extLst>
      <p:ext uri="{BB962C8B-B14F-4D97-AF65-F5344CB8AC3E}">
        <p14:creationId xmlns:p14="http://schemas.microsoft.com/office/powerpoint/2010/main" val="2725887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816D0-26F3-653E-7B27-615928CD7D36}"/>
              </a:ext>
            </a:extLst>
          </p:cNvPr>
          <p:cNvSpPr>
            <a:spLocks noGrp="1"/>
          </p:cNvSpPr>
          <p:nvPr>
            <p:ph type="title"/>
          </p:nvPr>
        </p:nvSpPr>
        <p:spPr>
          <a:xfrm>
            <a:off x="671513" y="560914"/>
            <a:ext cx="9309359" cy="767688"/>
          </a:xfrm>
        </p:spPr>
        <p:txBody>
          <a:bodyPr/>
          <a:lstStyle/>
          <a:p>
            <a:r>
              <a:rPr lang="en-IN" dirty="0"/>
              <a:t>Abstract</a:t>
            </a:r>
          </a:p>
        </p:txBody>
      </p:sp>
      <p:sp>
        <p:nvSpPr>
          <p:cNvPr id="3" name="Content Placeholder 2">
            <a:extLst>
              <a:ext uri="{FF2B5EF4-FFF2-40B4-BE49-F238E27FC236}">
                <a16:creationId xmlns:a16="http://schemas.microsoft.com/office/drawing/2014/main" id="{ECDE494B-5DE9-C4B0-7618-99E35D7B0A49}"/>
              </a:ext>
            </a:extLst>
          </p:cNvPr>
          <p:cNvSpPr>
            <a:spLocks noGrp="1"/>
          </p:cNvSpPr>
          <p:nvPr>
            <p:ph sz="quarter" idx="10"/>
          </p:nvPr>
        </p:nvSpPr>
        <p:spPr>
          <a:xfrm>
            <a:off x="671512" y="1870745"/>
            <a:ext cx="10318065" cy="4588422"/>
          </a:xfrm>
        </p:spPr>
        <p:txBody>
          <a:bodyPr/>
          <a:lstStyle/>
          <a:p>
            <a:r>
              <a:rPr lang="en-US" dirty="0"/>
              <a:t>Security is the condition of being protected against danger or loss. In the general sense, security is a concept similar to safety. The word "security" in general usage is synonymous with </a:t>
            </a:r>
            <a:r>
              <a:rPr lang="en-US" b="1" dirty="0"/>
              <a:t>"safety," </a:t>
            </a:r>
            <a:r>
              <a:rPr lang="en-US" dirty="0"/>
              <a:t>but as a technical term </a:t>
            </a:r>
            <a:r>
              <a:rPr lang="en-US" b="1" dirty="0"/>
              <a:t>"security" </a:t>
            </a:r>
            <a:r>
              <a:rPr lang="en-US" dirty="0"/>
              <a:t>means that something not only is secure but that it has been secured. </a:t>
            </a:r>
          </a:p>
          <a:p>
            <a:endParaRPr lang="en-US" dirty="0"/>
          </a:p>
          <a:p>
            <a:r>
              <a:rPr lang="en-US" dirty="0"/>
              <a:t>Women safety is a very important issue due to rising crimes against women these days especially in India. To help resolve this issue we propose a GPS based women’s safety system that has a security feature. This device consists of a system that ensures  alerts in case a woman is harassed or she thinks she is in trouble or if she feels unsafe around an environment. </a:t>
            </a:r>
            <a:endParaRPr lang="en-IN" dirty="0"/>
          </a:p>
        </p:txBody>
      </p:sp>
      <p:sp>
        <p:nvSpPr>
          <p:cNvPr id="4" name="Slide Number Placeholder 3">
            <a:extLst>
              <a:ext uri="{FF2B5EF4-FFF2-40B4-BE49-F238E27FC236}">
                <a16:creationId xmlns:a16="http://schemas.microsoft.com/office/drawing/2014/main" id="{BC443E2F-A831-2834-6D4B-54B2D5F9DCBB}"/>
              </a:ext>
            </a:extLst>
          </p:cNvPr>
          <p:cNvSpPr>
            <a:spLocks noGrp="1"/>
          </p:cNvSpPr>
          <p:nvPr>
            <p:ph type="sldNum" sz="quarter" idx="4"/>
          </p:nvPr>
        </p:nvSpPr>
        <p:spPr/>
        <p:txBody>
          <a:bodyPr/>
          <a:lstStyle/>
          <a:p>
            <a:fld id="{D57F1E4F-1CFF-5643-939E-02111984F565}" type="slidenum">
              <a:rPr lang="en-US" smtClean="0"/>
              <a:pPr/>
              <a:t>2</a:t>
            </a:fld>
            <a:endParaRPr lang="en-US" dirty="0"/>
          </a:p>
        </p:txBody>
      </p:sp>
    </p:spTree>
    <p:extLst>
      <p:ext uri="{BB962C8B-B14F-4D97-AF65-F5344CB8AC3E}">
        <p14:creationId xmlns:p14="http://schemas.microsoft.com/office/powerpoint/2010/main" val="3007954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25355-9E2D-D63D-5346-67B1AAEE2C9B}"/>
              </a:ext>
            </a:extLst>
          </p:cNvPr>
          <p:cNvSpPr>
            <a:spLocks noGrp="1"/>
          </p:cNvSpPr>
          <p:nvPr>
            <p:ph type="title"/>
          </p:nvPr>
        </p:nvSpPr>
        <p:spPr>
          <a:xfrm>
            <a:off x="596012" y="306232"/>
            <a:ext cx="9309359" cy="767687"/>
          </a:xfrm>
        </p:spPr>
        <p:txBody>
          <a:bodyPr/>
          <a:lstStyle/>
          <a:p>
            <a:r>
              <a:rPr lang="en-IN" dirty="0"/>
              <a:t>Introduction</a:t>
            </a:r>
          </a:p>
        </p:txBody>
      </p:sp>
      <p:sp>
        <p:nvSpPr>
          <p:cNvPr id="3" name="Content Placeholder 2">
            <a:extLst>
              <a:ext uri="{FF2B5EF4-FFF2-40B4-BE49-F238E27FC236}">
                <a16:creationId xmlns:a16="http://schemas.microsoft.com/office/drawing/2014/main" id="{529B0406-570E-84B8-FF46-10800260BD67}"/>
              </a:ext>
            </a:extLst>
          </p:cNvPr>
          <p:cNvSpPr>
            <a:spLocks noGrp="1"/>
          </p:cNvSpPr>
          <p:nvPr>
            <p:ph sz="quarter" idx="10"/>
          </p:nvPr>
        </p:nvSpPr>
        <p:spPr>
          <a:xfrm>
            <a:off x="596012" y="1260624"/>
            <a:ext cx="8281987" cy="5031119"/>
          </a:xfrm>
        </p:spPr>
        <p:txBody>
          <a:bodyPr/>
          <a:lstStyle/>
          <a:p>
            <a:r>
              <a:rPr lang="en-US" dirty="0"/>
              <a:t>In the past, codes like *91# were used to send alerts to the police. </a:t>
            </a:r>
          </a:p>
          <a:p>
            <a:r>
              <a:rPr lang="en-US" dirty="0"/>
              <a:t>Later, a mobile app was developed to send location to the nearest police station, but it had issues for elderly users and required a reliable network. </a:t>
            </a:r>
          </a:p>
          <a:p>
            <a:r>
              <a:rPr lang="en-US" dirty="0"/>
              <a:t>A wearable device with a buzzer was introduced for emergencies. To avoid smartphones, an Arduino-based system with GPS and GSM modules was created to send alerts to predefined numbers. </a:t>
            </a:r>
          </a:p>
          <a:p>
            <a:r>
              <a:rPr lang="en-US" dirty="0"/>
              <a:t>More recently, an ESP32-based wearable device allows users to send their location to parents and also functions as a fitness band.</a:t>
            </a:r>
          </a:p>
          <a:p>
            <a:r>
              <a:rPr lang="en-US" dirty="0"/>
              <a:t>And in this project, we have </a:t>
            </a:r>
            <a:r>
              <a:rPr lang="en-US" b="1" dirty="0"/>
              <a:t>mainly</a:t>
            </a:r>
            <a:r>
              <a:rPr lang="en-US" dirty="0"/>
              <a:t> used</a:t>
            </a:r>
            <a:r>
              <a:rPr lang="en-US" b="1" dirty="0"/>
              <a:t> ESP32 </a:t>
            </a:r>
            <a:r>
              <a:rPr lang="en-US" dirty="0"/>
              <a:t>to create a reliable emergency alert system. It enables users to send their location to predefined contacts during an emergency, without relying on smartphones.</a:t>
            </a:r>
            <a:endParaRPr lang="en-IN" dirty="0"/>
          </a:p>
        </p:txBody>
      </p:sp>
      <p:sp>
        <p:nvSpPr>
          <p:cNvPr id="4" name="Slide Number Placeholder 3">
            <a:extLst>
              <a:ext uri="{FF2B5EF4-FFF2-40B4-BE49-F238E27FC236}">
                <a16:creationId xmlns:a16="http://schemas.microsoft.com/office/drawing/2014/main" id="{A8498250-1AE0-0E1B-A24B-2BAA3EDE15B7}"/>
              </a:ext>
            </a:extLst>
          </p:cNvPr>
          <p:cNvSpPr>
            <a:spLocks noGrp="1"/>
          </p:cNvSpPr>
          <p:nvPr>
            <p:ph type="sldNum" sz="quarter" idx="4"/>
          </p:nvPr>
        </p:nvSpPr>
        <p:spPr/>
        <p:txBody>
          <a:bodyPr/>
          <a:lstStyle/>
          <a:p>
            <a:fld id="{D57F1E4F-1CFF-5643-939E-02111984F565}" type="slidenum">
              <a:rPr lang="en-US" smtClean="0"/>
              <a:pPr/>
              <a:t>3</a:t>
            </a:fld>
            <a:endParaRPr lang="en-US" dirty="0"/>
          </a:p>
        </p:txBody>
      </p:sp>
    </p:spTree>
    <p:extLst>
      <p:ext uri="{BB962C8B-B14F-4D97-AF65-F5344CB8AC3E}">
        <p14:creationId xmlns:p14="http://schemas.microsoft.com/office/powerpoint/2010/main" val="1468224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D3757-6519-6F1A-C191-6B3EA977FC04}"/>
              </a:ext>
            </a:extLst>
          </p:cNvPr>
          <p:cNvSpPr>
            <a:spLocks noGrp="1"/>
          </p:cNvSpPr>
          <p:nvPr>
            <p:ph type="title"/>
          </p:nvPr>
        </p:nvSpPr>
        <p:spPr>
          <a:xfrm>
            <a:off x="671513" y="679572"/>
            <a:ext cx="9309359" cy="697435"/>
          </a:xfrm>
        </p:spPr>
        <p:txBody>
          <a:bodyPr/>
          <a:lstStyle/>
          <a:p>
            <a:r>
              <a:rPr lang="en-IN" dirty="0"/>
              <a:t>Literature survey #1</a:t>
            </a:r>
          </a:p>
        </p:txBody>
      </p:sp>
      <p:sp>
        <p:nvSpPr>
          <p:cNvPr id="3" name="Content Placeholder 2">
            <a:extLst>
              <a:ext uri="{FF2B5EF4-FFF2-40B4-BE49-F238E27FC236}">
                <a16:creationId xmlns:a16="http://schemas.microsoft.com/office/drawing/2014/main" id="{E1DA9B27-007F-EEF5-5859-E9900CFB6AAB}"/>
              </a:ext>
            </a:extLst>
          </p:cNvPr>
          <p:cNvSpPr>
            <a:spLocks noGrp="1"/>
          </p:cNvSpPr>
          <p:nvPr>
            <p:ph sz="quarter" idx="10"/>
          </p:nvPr>
        </p:nvSpPr>
        <p:spPr>
          <a:xfrm>
            <a:off x="671513" y="1837189"/>
            <a:ext cx="8281987" cy="4403863"/>
          </a:xfrm>
        </p:spPr>
        <p:txBody>
          <a:bodyPr/>
          <a:lstStyle/>
          <a:p>
            <a:r>
              <a:rPr lang="en-US" dirty="0"/>
              <a:t>Dr. C K Gomathy et al., of Sri Chandrasekharendra SaraswathiViswa Mahavidyalaya (2021) proposed the project which presents a wearable safety device for women using the Arduino. The purpose of this device is to safeguard women in the event they might face any danger. The device uses wireless sensor network to communicate and to send alerts to them. The GPS and GSM are used to share the used to share the user’s location directly to the relevant authorities and saved contacts. The switch in the device work for sending manual alerts in case of emergency and as panic switch to get the shock, then the Buzzer will also activate along laser diode.</a:t>
            </a:r>
            <a:endParaRPr lang="en-IN" dirty="0"/>
          </a:p>
        </p:txBody>
      </p:sp>
      <p:sp>
        <p:nvSpPr>
          <p:cNvPr id="4" name="Slide Number Placeholder 3">
            <a:extLst>
              <a:ext uri="{FF2B5EF4-FFF2-40B4-BE49-F238E27FC236}">
                <a16:creationId xmlns:a16="http://schemas.microsoft.com/office/drawing/2014/main" id="{62C1829D-04AD-5D09-0FF9-92649AAD9653}"/>
              </a:ext>
            </a:extLst>
          </p:cNvPr>
          <p:cNvSpPr>
            <a:spLocks noGrp="1"/>
          </p:cNvSpPr>
          <p:nvPr>
            <p:ph type="sldNum" sz="quarter" idx="4"/>
          </p:nvPr>
        </p:nvSpPr>
        <p:spPr/>
        <p:txBody>
          <a:bodyPr/>
          <a:lstStyle/>
          <a:p>
            <a:fld id="{D57F1E4F-1CFF-5643-939E-02111984F565}" type="slidenum">
              <a:rPr lang="en-US" smtClean="0"/>
              <a:pPr/>
              <a:t>4</a:t>
            </a:fld>
            <a:endParaRPr lang="en-US" dirty="0"/>
          </a:p>
        </p:txBody>
      </p:sp>
    </p:spTree>
    <p:extLst>
      <p:ext uri="{BB962C8B-B14F-4D97-AF65-F5344CB8AC3E}">
        <p14:creationId xmlns:p14="http://schemas.microsoft.com/office/powerpoint/2010/main" val="630197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3E31-5B63-94ED-2BA0-13FDA9C7198B}"/>
              </a:ext>
            </a:extLst>
          </p:cNvPr>
          <p:cNvSpPr>
            <a:spLocks noGrp="1"/>
          </p:cNvSpPr>
          <p:nvPr>
            <p:ph type="title"/>
          </p:nvPr>
        </p:nvSpPr>
        <p:spPr>
          <a:xfrm>
            <a:off x="671513" y="679572"/>
            <a:ext cx="9309359" cy="856826"/>
          </a:xfrm>
        </p:spPr>
        <p:txBody>
          <a:bodyPr/>
          <a:lstStyle/>
          <a:p>
            <a:r>
              <a:rPr lang="en-IN" dirty="0"/>
              <a:t>Literature survey #2</a:t>
            </a:r>
          </a:p>
        </p:txBody>
      </p:sp>
      <p:sp>
        <p:nvSpPr>
          <p:cNvPr id="3" name="Content Placeholder 2">
            <a:extLst>
              <a:ext uri="{FF2B5EF4-FFF2-40B4-BE49-F238E27FC236}">
                <a16:creationId xmlns:a16="http://schemas.microsoft.com/office/drawing/2014/main" id="{DDBEB7B6-BA82-15AA-DECD-5E8D31A8B191}"/>
              </a:ext>
            </a:extLst>
          </p:cNvPr>
          <p:cNvSpPr>
            <a:spLocks noGrp="1"/>
          </p:cNvSpPr>
          <p:nvPr>
            <p:ph sz="quarter" idx="10"/>
          </p:nvPr>
        </p:nvSpPr>
        <p:spPr>
          <a:xfrm>
            <a:off x="671513" y="1904301"/>
            <a:ext cx="8281987" cy="4554865"/>
          </a:xfrm>
        </p:spPr>
        <p:txBody>
          <a:bodyPr/>
          <a:lstStyle/>
          <a:p>
            <a:r>
              <a:rPr lang="en-US" dirty="0"/>
              <a:t>J. Sriram Pavan et al. (2018) developed a women’s safety device using Arduino, GPS, and GSM technology for real-time location tracking and emergency alerts. The system comprises a GPS receiver to obtain location data (latitude and longitude), which is processed by the Arduino and then sent via a GSM modem to a predefined contact. In an emergency, the user presses a designated button, activating the system to send an SMS with the user’s location, thereby notifying the contact person immediately. This setup can also be linked to an alarm system to alert nearby individuals.</a:t>
            </a:r>
            <a:endParaRPr lang="en-IN" dirty="0"/>
          </a:p>
        </p:txBody>
      </p:sp>
      <p:sp>
        <p:nvSpPr>
          <p:cNvPr id="4" name="Slide Number Placeholder 3">
            <a:extLst>
              <a:ext uri="{FF2B5EF4-FFF2-40B4-BE49-F238E27FC236}">
                <a16:creationId xmlns:a16="http://schemas.microsoft.com/office/drawing/2014/main" id="{D3724C66-67FD-2CBC-E2F9-2A7559F08FB7}"/>
              </a:ext>
            </a:extLst>
          </p:cNvPr>
          <p:cNvSpPr>
            <a:spLocks noGrp="1"/>
          </p:cNvSpPr>
          <p:nvPr>
            <p:ph type="sldNum" sz="quarter" idx="4"/>
          </p:nvPr>
        </p:nvSpPr>
        <p:spPr/>
        <p:txBody>
          <a:bodyPr/>
          <a:lstStyle/>
          <a:p>
            <a:fld id="{D57F1E4F-1CFF-5643-939E-02111984F565}" type="slidenum">
              <a:rPr lang="en-US" smtClean="0"/>
              <a:pPr/>
              <a:t>5</a:t>
            </a:fld>
            <a:endParaRPr lang="en-US" dirty="0"/>
          </a:p>
        </p:txBody>
      </p:sp>
    </p:spTree>
    <p:extLst>
      <p:ext uri="{BB962C8B-B14F-4D97-AF65-F5344CB8AC3E}">
        <p14:creationId xmlns:p14="http://schemas.microsoft.com/office/powerpoint/2010/main" val="2865428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C170C-E999-9449-B9CD-E608880B1E5E}"/>
              </a:ext>
            </a:extLst>
          </p:cNvPr>
          <p:cNvSpPr>
            <a:spLocks noGrp="1"/>
          </p:cNvSpPr>
          <p:nvPr>
            <p:ph type="title"/>
          </p:nvPr>
        </p:nvSpPr>
        <p:spPr>
          <a:xfrm>
            <a:off x="671513" y="398834"/>
            <a:ext cx="9309359" cy="545063"/>
          </a:xfrm>
        </p:spPr>
        <p:txBody>
          <a:bodyPr/>
          <a:lstStyle/>
          <a:p>
            <a:r>
              <a:rPr lang="en-IN" dirty="0"/>
              <a:t>methodology</a:t>
            </a:r>
          </a:p>
        </p:txBody>
      </p:sp>
      <p:sp>
        <p:nvSpPr>
          <p:cNvPr id="4" name="Slide Number Placeholder 3">
            <a:extLst>
              <a:ext uri="{FF2B5EF4-FFF2-40B4-BE49-F238E27FC236}">
                <a16:creationId xmlns:a16="http://schemas.microsoft.com/office/drawing/2014/main" id="{83E468DF-01A1-4B5B-BAFC-21399B1A9891}"/>
              </a:ext>
            </a:extLst>
          </p:cNvPr>
          <p:cNvSpPr>
            <a:spLocks noGrp="1"/>
          </p:cNvSpPr>
          <p:nvPr>
            <p:ph type="sldNum" sz="quarter" idx="4"/>
          </p:nvPr>
        </p:nvSpPr>
        <p:spPr/>
        <p:txBody>
          <a:bodyPr/>
          <a:lstStyle/>
          <a:p>
            <a:fld id="{D57F1E4F-1CFF-5643-939E-02111984F565}" type="slidenum">
              <a:rPr lang="en-US" smtClean="0"/>
              <a:pPr/>
              <a:t>6</a:t>
            </a:fld>
            <a:endParaRPr lang="en-US" dirty="0"/>
          </a:p>
        </p:txBody>
      </p:sp>
      <p:sp>
        <p:nvSpPr>
          <p:cNvPr id="8" name="Content Placeholder 7">
            <a:extLst>
              <a:ext uri="{FF2B5EF4-FFF2-40B4-BE49-F238E27FC236}">
                <a16:creationId xmlns:a16="http://schemas.microsoft.com/office/drawing/2014/main" id="{BC3CEFCB-95FD-551E-D7A3-9B9E9EDDAA19}"/>
              </a:ext>
            </a:extLst>
          </p:cNvPr>
          <p:cNvSpPr>
            <a:spLocks noGrp="1"/>
          </p:cNvSpPr>
          <p:nvPr>
            <p:ph sz="quarter" idx="10"/>
          </p:nvPr>
        </p:nvSpPr>
        <p:spPr>
          <a:xfrm>
            <a:off x="403124" y="943896"/>
            <a:ext cx="10707562" cy="5515269"/>
          </a:xfrm>
        </p:spPr>
        <p:txBody>
          <a:bodyPr/>
          <a:lstStyle/>
          <a:p>
            <a:pPr>
              <a:spcBef>
                <a:spcPts val="600"/>
              </a:spcBef>
            </a:pPr>
            <a:r>
              <a:rPr lang="en-IN" b="1" dirty="0"/>
              <a:t>Requirements: </a:t>
            </a:r>
            <a:r>
              <a:rPr lang="en-IN" dirty="0"/>
              <a:t>Define features like alert messaging and location sharing.</a:t>
            </a:r>
          </a:p>
          <a:p>
            <a:pPr>
              <a:spcBef>
                <a:spcPts val="600"/>
              </a:spcBef>
            </a:pPr>
            <a:r>
              <a:rPr lang="en-IN" b="1" dirty="0"/>
              <a:t>Hardware Setup:</a:t>
            </a:r>
          </a:p>
          <a:p>
            <a:pPr marL="285750" indent="-285750">
              <a:spcBef>
                <a:spcPts val="600"/>
              </a:spcBef>
              <a:buFont typeface="Arial" panose="020B0604020202020204" pitchFamily="34" charset="0"/>
              <a:buChar char="•"/>
            </a:pPr>
            <a:r>
              <a:rPr lang="en-IN" dirty="0"/>
              <a:t>ESP32 &amp; Button: Set up ESP32 with Wi-Fi; connect button to trigger alerts.</a:t>
            </a:r>
          </a:p>
          <a:p>
            <a:pPr marL="285750" indent="-285750">
              <a:spcBef>
                <a:spcPts val="600"/>
              </a:spcBef>
              <a:buFont typeface="Arial" panose="020B0604020202020204" pitchFamily="34" charset="0"/>
              <a:buChar char="•"/>
            </a:pPr>
            <a:r>
              <a:rPr lang="en-IN" dirty="0"/>
              <a:t>Power: Ensure portable battery support.</a:t>
            </a:r>
          </a:p>
          <a:p>
            <a:pPr>
              <a:spcBef>
                <a:spcPts val="600"/>
              </a:spcBef>
            </a:pPr>
            <a:r>
              <a:rPr lang="en-IN" b="1" dirty="0"/>
              <a:t>Software Development:</a:t>
            </a:r>
          </a:p>
          <a:p>
            <a:pPr marL="285750" indent="-285750">
              <a:spcBef>
                <a:spcPts val="600"/>
              </a:spcBef>
              <a:buFont typeface="Arial" panose="020B0604020202020204" pitchFamily="34" charset="0"/>
              <a:buChar char="•"/>
            </a:pPr>
            <a:r>
              <a:rPr lang="en-IN" dirty="0"/>
              <a:t>Twilio API: Register and configure ESP32 to send SMS alerts via Twilio API.</a:t>
            </a:r>
          </a:p>
          <a:p>
            <a:pPr marL="285750" indent="-285750">
              <a:spcBef>
                <a:spcPts val="600"/>
              </a:spcBef>
              <a:buFont typeface="Arial" panose="020B0604020202020204" pitchFamily="34" charset="0"/>
              <a:buChar char="•"/>
            </a:pPr>
            <a:r>
              <a:rPr lang="en-IN" dirty="0"/>
              <a:t>ESP32 Code: Program button-triggered alert, Wi-Fi connection, and location sharing.</a:t>
            </a:r>
          </a:p>
          <a:p>
            <a:pPr>
              <a:spcBef>
                <a:spcPts val="600"/>
              </a:spcBef>
            </a:pPr>
            <a:r>
              <a:rPr lang="en-IN" b="1" dirty="0"/>
              <a:t>Testing:</a:t>
            </a:r>
          </a:p>
          <a:p>
            <a:pPr marL="285750" indent="-285750">
              <a:spcBef>
                <a:spcPts val="600"/>
              </a:spcBef>
              <a:buFont typeface="Arial" panose="020B0604020202020204" pitchFamily="34" charset="0"/>
              <a:buChar char="•"/>
            </a:pPr>
            <a:r>
              <a:rPr lang="en-IN" dirty="0"/>
              <a:t>Check SMS alerts, Wi-Fi stability, and Twilio response speed.</a:t>
            </a:r>
          </a:p>
          <a:p>
            <a:pPr marL="285750" indent="-285750">
              <a:spcBef>
                <a:spcPts val="600"/>
              </a:spcBef>
              <a:buFont typeface="Arial" panose="020B0604020202020204" pitchFamily="34" charset="0"/>
              <a:buChar char="•"/>
            </a:pPr>
            <a:r>
              <a:rPr lang="en-IN" dirty="0"/>
              <a:t>Validate battery life under regular use.</a:t>
            </a:r>
          </a:p>
          <a:p>
            <a:pPr>
              <a:spcBef>
                <a:spcPts val="600"/>
              </a:spcBef>
            </a:pPr>
            <a:r>
              <a:rPr lang="en-IN" b="1" dirty="0"/>
              <a:t>Field Testing : </a:t>
            </a:r>
            <a:r>
              <a:rPr lang="en-IN" dirty="0"/>
              <a:t>Test with real users for alert speed, connectivity, and usability.</a:t>
            </a:r>
          </a:p>
          <a:p>
            <a:pPr>
              <a:spcBef>
                <a:spcPts val="600"/>
              </a:spcBef>
            </a:pPr>
            <a:r>
              <a:rPr lang="en-IN" b="1" dirty="0"/>
              <a:t>Optimization: </a:t>
            </a:r>
            <a:r>
              <a:rPr lang="en-IN" dirty="0"/>
              <a:t>Refine Wi-Fi reconnection and battery management based on feedback.</a:t>
            </a:r>
          </a:p>
        </p:txBody>
      </p:sp>
    </p:spTree>
    <p:extLst>
      <p:ext uri="{BB962C8B-B14F-4D97-AF65-F5344CB8AC3E}">
        <p14:creationId xmlns:p14="http://schemas.microsoft.com/office/powerpoint/2010/main" val="4049365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6E94B-DC4F-8154-C825-9FA7B41FA7EA}"/>
              </a:ext>
            </a:extLst>
          </p:cNvPr>
          <p:cNvSpPr>
            <a:spLocks noGrp="1"/>
          </p:cNvSpPr>
          <p:nvPr>
            <p:ph type="title"/>
          </p:nvPr>
        </p:nvSpPr>
        <p:spPr>
          <a:xfrm>
            <a:off x="671255" y="854528"/>
            <a:ext cx="9309359" cy="767687"/>
          </a:xfrm>
        </p:spPr>
        <p:txBody>
          <a:bodyPr/>
          <a:lstStyle/>
          <a:p>
            <a:r>
              <a:rPr lang="en-IN" dirty="0"/>
              <a:t>Project overview</a:t>
            </a:r>
          </a:p>
        </p:txBody>
      </p:sp>
      <p:sp>
        <p:nvSpPr>
          <p:cNvPr id="3" name="Content Placeholder 2">
            <a:extLst>
              <a:ext uri="{FF2B5EF4-FFF2-40B4-BE49-F238E27FC236}">
                <a16:creationId xmlns:a16="http://schemas.microsoft.com/office/drawing/2014/main" id="{4E7B325A-5EEB-FD67-BF1B-4F83B019B4D1}"/>
              </a:ext>
            </a:extLst>
          </p:cNvPr>
          <p:cNvSpPr>
            <a:spLocks noGrp="1"/>
          </p:cNvSpPr>
          <p:nvPr>
            <p:ph sz="quarter" idx="10"/>
          </p:nvPr>
        </p:nvSpPr>
        <p:spPr>
          <a:xfrm>
            <a:off x="671513" y="1912691"/>
            <a:ext cx="8281987" cy="4546476"/>
          </a:xfrm>
        </p:spPr>
        <p:txBody>
          <a:bodyPr/>
          <a:lstStyle/>
          <a:p>
            <a:r>
              <a:rPr lang="en-IN" dirty="0"/>
              <a:t>This projects main goal is to develop and deploy a compact and reliable women’s safety device mainly by the usage of ESP32 microcontroller .</a:t>
            </a:r>
          </a:p>
          <a:p>
            <a:r>
              <a:rPr lang="en-IN" dirty="0"/>
              <a:t>The device functions as a emergency button that can send an immediate alert to predefined contacts with location when activated</a:t>
            </a:r>
          </a:p>
          <a:p>
            <a:r>
              <a:rPr lang="en-IN" dirty="0"/>
              <a:t>This device minimizes the need of a constant network connection or smartphones making it ideal for emergencies</a:t>
            </a:r>
          </a:p>
          <a:p>
            <a:endParaRPr lang="en-IN" dirty="0"/>
          </a:p>
          <a:p>
            <a:endParaRPr lang="en-IN" dirty="0"/>
          </a:p>
          <a:p>
            <a:endParaRPr lang="en-IN" dirty="0"/>
          </a:p>
        </p:txBody>
      </p:sp>
      <p:sp>
        <p:nvSpPr>
          <p:cNvPr id="4" name="Slide Number Placeholder 3">
            <a:extLst>
              <a:ext uri="{FF2B5EF4-FFF2-40B4-BE49-F238E27FC236}">
                <a16:creationId xmlns:a16="http://schemas.microsoft.com/office/drawing/2014/main" id="{7CC8E037-2645-61CB-E5F1-BB5F68A3BA9F}"/>
              </a:ext>
            </a:extLst>
          </p:cNvPr>
          <p:cNvSpPr>
            <a:spLocks noGrp="1"/>
          </p:cNvSpPr>
          <p:nvPr>
            <p:ph type="sldNum" sz="quarter" idx="4"/>
          </p:nvPr>
        </p:nvSpPr>
        <p:spPr/>
        <p:txBody>
          <a:bodyPr/>
          <a:lstStyle/>
          <a:p>
            <a:fld id="{D57F1E4F-1CFF-5643-939E-02111984F565}" type="slidenum">
              <a:rPr lang="en-US" smtClean="0"/>
              <a:pPr/>
              <a:t>7</a:t>
            </a:fld>
            <a:endParaRPr lang="en-US" dirty="0"/>
          </a:p>
        </p:txBody>
      </p:sp>
    </p:spTree>
    <p:extLst>
      <p:ext uri="{BB962C8B-B14F-4D97-AF65-F5344CB8AC3E}">
        <p14:creationId xmlns:p14="http://schemas.microsoft.com/office/powerpoint/2010/main" val="2289757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4CA72-4A2F-F4ED-1B2E-D70033380638}"/>
              </a:ext>
            </a:extLst>
          </p:cNvPr>
          <p:cNvSpPr>
            <a:spLocks noGrp="1"/>
          </p:cNvSpPr>
          <p:nvPr>
            <p:ph type="title"/>
          </p:nvPr>
        </p:nvSpPr>
        <p:spPr>
          <a:xfrm>
            <a:off x="671255" y="854528"/>
            <a:ext cx="9309359" cy="596767"/>
          </a:xfrm>
        </p:spPr>
        <p:txBody>
          <a:bodyPr/>
          <a:lstStyle/>
          <a:p>
            <a:r>
              <a:rPr lang="en-IN" dirty="0"/>
              <a:t>Key features</a:t>
            </a:r>
          </a:p>
        </p:txBody>
      </p:sp>
      <p:sp>
        <p:nvSpPr>
          <p:cNvPr id="3" name="Content Placeholder 2">
            <a:extLst>
              <a:ext uri="{FF2B5EF4-FFF2-40B4-BE49-F238E27FC236}">
                <a16:creationId xmlns:a16="http://schemas.microsoft.com/office/drawing/2014/main" id="{5C2FEC19-39E3-2131-3F5A-9B4409FDEE41}"/>
              </a:ext>
            </a:extLst>
          </p:cNvPr>
          <p:cNvSpPr>
            <a:spLocks noGrp="1"/>
          </p:cNvSpPr>
          <p:nvPr>
            <p:ph sz="quarter" idx="10"/>
          </p:nvPr>
        </p:nvSpPr>
        <p:spPr>
          <a:xfrm>
            <a:off x="671255" y="1728133"/>
            <a:ext cx="8281987" cy="4345140"/>
          </a:xfrm>
        </p:spPr>
        <p:txBody>
          <a:bodyPr/>
          <a:lstStyle/>
          <a:p>
            <a:r>
              <a:rPr lang="en-US" dirty="0"/>
              <a:t>Bluetooth Connectivity: The ESP32 pairs with a user’s phone via Bluetooth, using a simple button press to trigger the alert.</a:t>
            </a:r>
          </a:p>
          <a:p>
            <a:r>
              <a:rPr lang="en-US" dirty="0"/>
              <a:t>Location Sharing: When activated, the device sends real-time location coordinates to emergency contacts .</a:t>
            </a:r>
          </a:p>
          <a:p>
            <a:r>
              <a:rPr lang="en-US" dirty="0"/>
              <a:t>Low Power Consumption: ESP32 is energy-efficient, allowing the device to be wearable and long-lasting on battery power.</a:t>
            </a:r>
          </a:p>
          <a:p>
            <a:r>
              <a:rPr lang="en-US" dirty="0"/>
              <a:t>Ease of Use: A single press on the panic button initiates the alert sequence, making it suitable for all users, including the elderly.</a:t>
            </a:r>
          </a:p>
          <a:p>
            <a:r>
              <a:rPr lang="en-US" dirty="0"/>
              <a:t>Multi-Press Pattern for Different Alerts: Implement different alert levels based on the number of button presses</a:t>
            </a:r>
          </a:p>
          <a:p>
            <a:endParaRPr lang="en-IN" dirty="0"/>
          </a:p>
        </p:txBody>
      </p:sp>
      <p:sp>
        <p:nvSpPr>
          <p:cNvPr id="4" name="Slide Number Placeholder 3">
            <a:extLst>
              <a:ext uri="{FF2B5EF4-FFF2-40B4-BE49-F238E27FC236}">
                <a16:creationId xmlns:a16="http://schemas.microsoft.com/office/drawing/2014/main" id="{D7702798-B171-46C4-D8D4-A033D86EFBBD}"/>
              </a:ext>
            </a:extLst>
          </p:cNvPr>
          <p:cNvSpPr>
            <a:spLocks noGrp="1"/>
          </p:cNvSpPr>
          <p:nvPr>
            <p:ph type="sldNum" sz="quarter" idx="4"/>
          </p:nvPr>
        </p:nvSpPr>
        <p:spPr/>
        <p:txBody>
          <a:bodyPr/>
          <a:lstStyle/>
          <a:p>
            <a:fld id="{D57F1E4F-1CFF-5643-939E-02111984F565}" type="slidenum">
              <a:rPr lang="en-US" smtClean="0"/>
              <a:pPr/>
              <a:t>8</a:t>
            </a:fld>
            <a:endParaRPr lang="en-US" dirty="0"/>
          </a:p>
        </p:txBody>
      </p:sp>
    </p:spTree>
    <p:extLst>
      <p:ext uri="{BB962C8B-B14F-4D97-AF65-F5344CB8AC3E}">
        <p14:creationId xmlns:p14="http://schemas.microsoft.com/office/powerpoint/2010/main" val="3011455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5025F-F816-1D78-F85D-A32E51B5E67A}"/>
              </a:ext>
            </a:extLst>
          </p:cNvPr>
          <p:cNvSpPr>
            <a:spLocks noGrp="1"/>
          </p:cNvSpPr>
          <p:nvPr>
            <p:ph type="title"/>
          </p:nvPr>
        </p:nvSpPr>
        <p:spPr>
          <a:xfrm>
            <a:off x="490385" y="501647"/>
            <a:ext cx="9309359" cy="767687"/>
          </a:xfrm>
        </p:spPr>
        <p:txBody>
          <a:bodyPr/>
          <a:lstStyle/>
          <a:p>
            <a:r>
              <a:rPr lang="en-IN" dirty="0"/>
              <a:t>Why esp32?</a:t>
            </a:r>
          </a:p>
        </p:txBody>
      </p:sp>
      <p:pic>
        <p:nvPicPr>
          <p:cNvPr id="6" name="Content Placeholder 5">
            <a:extLst>
              <a:ext uri="{FF2B5EF4-FFF2-40B4-BE49-F238E27FC236}">
                <a16:creationId xmlns:a16="http://schemas.microsoft.com/office/drawing/2014/main" id="{D0CBC9F7-25C1-0A53-93E8-0987F7706FC5}"/>
              </a:ext>
            </a:extLst>
          </p:cNvPr>
          <p:cNvPicPr>
            <a:picLocks noGrp="1" noChangeAspect="1"/>
          </p:cNvPicPr>
          <p:nvPr>
            <p:ph sz="quarter" idx="10"/>
          </p:nvPr>
        </p:nvPicPr>
        <p:blipFill>
          <a:blip r:embed="rId2"/>
          <a:stretch>
            <a:fillRect/>
          </a:stretch>
        </p:blipFill>
        <p:spPr>
          <a:xfrm>
            <a:off x="7211233" y="295729"/>
            <a:ext cx="4737651" cy="6266542"/>
          </a:xfrm>
        </p:spPr>
      </p:pic>
      <p:sp>
        <p:nvSpPr>
          <p:cNvPr id="4" name="Slide Number Placeholder 3">
            <a:extLst>
              <a:ext uri="{FF2B5EF4-FFF2-40B4-BE49-F238E27FC236}">
                <a16:creationId xmlns:a16="http://schemas.microsoft.com/office/drawing/2014/main" id="{BD77916D-380E-E7AC-0ECE-17A219737BDA}"/>
              </a:ext>
            </a:extLst>
          </p:cNvPr>
          <p:cNvSpPr>
            <a:spLocks noGrp="1"/>
          </p:cNvSpPr>
          <p:nvPr>
            <p:ph type="sldNum" sz="quarter" idx="4"/>
          </p:nvPr>
        </p:nvSpPr>
        <p:spPr/>
        <p:txBody>
          <a:bodyPr/>
          <a:lstStyle/>
          <a:p>
            <a:fld id="{D57F1E4F-1CFF-5643-939E-02111984F565}" type="slidenum">
              <a:rPr lang="en-US" smtClean="0"/>
              <a:pPr/>
              <a:t>9</a:t>
            </a:fld>
            <a:endParaRPr lang="en-US" dirty="0"/>
          </a:p>
        </p:txBody>
      </p:sp>
      <p:sp>
        <p:nvSpPr>
          <p:cNvPr id="12" name="Rectangle 4">
            <a:extLst>
              <a:ext uri="{FF2B5EF4-FFF2-40B4-BE49-F238E27FC236}">
                <a16:creationId xmlns:a16="http://schemas.microsoft.com/office/drawing/2014/main" id="{D0334A2D-77B2-EC68-00D6-DF5533B1B523}"/>
              </a:ext>
            </a:extLst>
          </p:cNvPr>
          <p:cNvSpPr>
            <a:spLocks noChangeArrowheads="1"/>
          </p:cNvSpPr>
          <p:nvPr/>
        </p:nvSpPr>
        <p:spPr bwMode="auto">
          <a:xfrm>
            <a:off x="393184" y="1269334"/>
            <a:ext cx="7276991"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lumMod val="65000"/>
                    <a:lumOff val="35000"/>
                  </a:schemeClr>
                </a:solidFill>
                <a:effectLst/>
              </a:rPr>
              <a:t>Dual-Core Processor</a:t>
            </a:r>
            <a:r>
              <a:rPr kumimoji="0" lang="en-US" altLang="en-US" sz="1800" b="0" i="0" u="none" strike="noStrike" cap="none" normalizeH="0" baseline="0" dirty="0">
                <a:ln>
                  <a:noFill/>
                </a:ln>
                <a:solidFill>
                  <a:schemeClr val="bg1">
                    <a:lumMod val="65000"/>
                    <a:lumOff val="35000"/>
                  </a:schemeClr>
                </a:solidFill>
                <a:effectLst/>
              </a:rPr>
              <a:t>: ESP32 has a dual-core processor for multitasking, whereas ESP8266 is limited to a single core.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lumMod val="65000"/>
                    <a:lumOff val="35000"/>
                  </a:schemeClr>
                </a:solidFill>
                <a:effectLst/>
              </a:rPr>
              <a:t>Bluetooth Support</a:t>
            </a:r>
            <a:r>
              <a:rPr kumimoji="0" lang="en-US" altLang="en-US" sz="1800" b="0" i="0" u="none" strike="noStrike" cap="none" normalizeH="0" baseline="0" dirty="0">
                <a:ln>
                  <a:noFill/>
                </a:ln>
                <a:solidFill>
                  <a:schemeClr val="bg1">
                    <a:lumMod val="65000"/>
                    <a:lumOff val="35000"/>
                  </a:schemeClr>
                </a:solidFill>
                <a:effectLst/>
              </a:rPr>
              <a:t>: ESP32 supports Bluetooth Classic and BLE, allowing versatile connectivity, while ESP8266 lacks Bluetooth.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lumMod val="65000"/>
                    <a:lumOff val="35000"/>
                  </a:schemeClr>
                </a:solidFill>
                <a:effectLst/>
              </a:rPr>
              <a:t>Power Efficiency</a:t>
            </a:r>
            <a:r>
              <a:rPr kumimoji="0" lang="en-US" altLang="en-US" sz="1800" b="0" i="0" u="none" strike="noStrike" cap="none" normalizeH="0" baseline="0" dirty="0">
                <a:ln>
                  <a:noFill/>
                </a:ln>
                <a:solidFill>
                  <a:schemeClr val="bg1">
                    <a:lumMod val="65000"/>
                    <a:lumOff val="35000"/>
                  </a:schemeClr>
                </a:solidFill>
                <a:effectLst/>
              </a:rPr>
              <a:t>: ESP32 offers advanced deep sleep options, enhancing battery life. ESP8266 has fewer power management capabilities.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lumMod val="65000"/>
                    <a:lumOff val="35000"/>
                  </a:schemeClr>
                </a:solidFill>
                <a:effectLst/>
              </a:rPr>
              <a:t>More GPIO and Peripherals</a:t>
            </a:r>
            <a:r>
              <a:rPr kumimoji="0" lang="en-US" altLang="en-US" sz="1800" b="0" i="0" u="none" strike="noStrike" cap="none" normalizeH="0" baseline="0" dirty="0">
                <a:ln>
                  <a:noFill/>
                </a:ln>
                <a:solidFill>
                  <a:schemeClr val="bg1">
                    <a:lumMod val="65000"/>
                    <a:lumOff val="35000"/>
                  </a:schemeClr>
                </a:solidFill>
                <a:effectLst/>
              </a:rPr>
              <a:t>: ESP32 has more GPIO pins and additional peripherals like ADC, DAC, and touch sensors, which ESP8266 lacks.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lumMod val="65000"/>
                    <a:lumOff val="35000"/>
                  </a:schemeClr>
                </a:solidFill>
                <a:effectLst/>
              </a:rPr>
              <a:t>Enhanced Security</a:t>
            </a:r>
            <a:r>
              <a:rPr kumimoji="0" lang="en-US" altLang="en-US" sz="1800" b="0" i="0" u="none" strike="noStrike" cap="none" normalizeH="0" baseline="0" dirty="0">
                <a:ln>
                  <a:noFill/>
                </a:ln>
                <a:solidFill>
                  <a:schemeClr val="bg1">
                    <a:lumMod val="65000"/>
                    <a:lumOff val="35000"/>
                  </a:schemeClr>
                </a:solidFill>
                <a:effectLst/>
              </a:rPr>
              <a:t>: ESP32 includes hardware encryption and secure boot, while ESP8266 has limited security features.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lumMod val="65000"/>
                    <a:lumOff val="35000"/>
                  </a:schemeClr>
                </a:solidFill>
                <a:effectLst/>
              </a:rPr>
              <a:t>Increased Memory</a:t>
            </a:r>
            <a:r>
              <a:rPr kumimoji="0" lang="en-US" altLang="en-US" sz="1800" b="0" i="0" u="none" strike="noStrike" cap="none" normalizeH="0" baseline="0" dirty="0">
                <a:ln>
                  <a:noFill/>
                </a:ln>
                <a:solidFill>
                  <a:schemeClr val="bg1">
                    <a:lumMod val="65000"/>
                    <a:lumOff val="35000"/>
                  </a:schemeClr>
                </a:solidFill>
                <a:effectLst/>
              </a:rPr>
              <a:t>: ESP32 has more RAM and Flash, enabling more complex applications compared to ESP8266's limited memory.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lumMod val="65000"/>
                    <a:lumOff val="35000"/>
                  </a:schemeClr>
                </a:solidFill>
                <a:effectLst/>
              </a:rPr>
              <a:t>Analog and Digital Support</a:t>
            </a:r>
            <a:r>
              <a:rPr kumimoji="0" lang="en-US" altLang="en-US" sz="1800" b="0" i="0" u="none" strike="noStrike" cap="none" normalizeH="0" baseline="0" dirty="0">
                <a:ln>
                  <a:noFill/>
                </a:ln>
                <a:solidFill>
                  <a:schemeClr val="bg1">
                    <a:lumMod val="65000"/>
                    <a:lumOff val="35000"/>
                  </a:schemeClr>
                </a:solidFill>
                <a:effectLst/>
              </a:rPr>
              <a:t>: ESP32 offers multiple ADCs and DACs, whereas ESP8266 has only one ADC channel and no DAC</a:t>
            </a:r>
          </a:p>
        </p:txBody>
      </p:sp>
    </p:spTree>
    <p:extLst>
      <p:ext uri="{BB962C8B-B14F-4D97-AF65-F5344CB8AC3E}">
        <p14:creationId xmlns:p14="http://schemas.microsoft.com/office/powerpoint/2010/main" val="2168871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ustom 68">
      <a:majorFont>
        <a:latin typeface="Biome"/>
        <a:ea typeface=""/>
        <a:cs typeface=""/>
      </a:majorFont>
      <a:minorFont>
        <a:latin typeface="Century Gothic"/>
        <a:ea typeface=""/>
        <a:cs typeface=""/>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TM78148557_Win32_SL_V13" id="{568E52B1-822A-41EB-BE6D-702A4C4585E5}" vid="{557526E6-88EA-4959-A9E8-5DE4B22F20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FAF9574-7A06-4C8D-A3A0-6246119CBA90}">
  <ds:schemaRefs>
    <ds:schemaRef ds:uri="http://schemas.microsoft.com/sharepoint/v3/contenttype/forms"/>
  </ds:schemaRefs>
</ds:datastoreItem>
</file>

<file path=customXml/itemProps2.xml><?xml version="1.0" encoding="utf-8"?>
<ds:datastoreItem xmlns:ds="http://schemas.openxmlformats.org/officeDocument/2006/customXml" ds:itemID="{EAB3ADB7-DE74-4AAA-B54E-3DA3F0193F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9CFA53FE-7FFB-4B01-8329-4A113349255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Fission presentation</Template>
  <TotalTime>966</TotalTime>
  <Words>1551</Words>
  <Application>Microsoft Office PowerPoint</Application>
  <PresentationFormat>Widescreen</PresentationFormat>
  <Paragraphs>109</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Aptos</vt:lpstr>
      <vt:lpstr>Arial</vt:lpstr>
      <vt:lpstr>Biome</vt:lpstr>
      <vt:lpstr>Calibri</vt:lpstr>
      <vt:lpstr>Century Gothic</vt:lpstr>
      <vt:lpstr>Wingdings 3</vt:lpstr>
      <vt:lpstr>Ion</vt:lpstr>
      <vt:lpstr>IoT Based Emergency system for Women Safety</vt:lpstr>
      <vt:lpstr>Abstract</vt:lpstr>
      <vt:lpstr>Introduction</vt:lpstr>
      <vt:lpstr>Literature survey #1</vt:lpstr>
      <vt:lpstr>Literature survey #2</vt:lpstr>
      <vt:lpstr>methodology</vt:lpstr>
      <vt:lpstr>Project overview</vt:lpstr>
      <vt:lpstr>Key features</vt:lpstr>
      <vt:lpstr>Why esp32?</vt:lpstr>
      <vt:lpstr>Components used</vt:lpstr>
      <vt:lpstr>Project code </vt:lpstr>
      <vt:lpstr>PowerPoint Presentation</vt:lpstr>
      <vt:lpstr>limitations</vt:lpstr>
      <vt:lpstr>Future scope</vt:lpstr>
      <vt:lpstr>Future scope</vt:lpstr>
      <vt:lpstr>conclusion</vt:lpstr>
      <vt:lpstr>references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Udhayam TD</dc:creator>
  <cp:lastModifiedBy>Udhayam TD</cp:lastModifiedBy>
  <cp:revision>13</cp:revision>
  <dcterms:created xsi:type="dcterms:W3CDTF">2024-11-10T14:58:21Z</dcterms:created>
  <dcterms:modified xsi:type="dcterms:W3CDTF">2024-11-12T03:44:17Z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